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6" r:id="rId5"/>
    <p:sldId id="270" r:id="rId6"/>
    <p:sldId id="271" r:id="rId7"/>
    <p:sldId id="272" r:id="rId8"/>
    <p:sldId id="261" r:id="rId9"/>
    <p:sldId id="264" r:id="rId10"/>
    <p:sldId id="267" r:id="rId11"/>
    <p:sldId id="269" r:id="rId12"/>
    <p:sldId id="268" r:id="rId13"/>
    <p:sldId id="25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BAB"/>
    <a:srgbClr val="109EBA"/>
    <a:srgbClr val="D9D9D9"/>
    <a:srgbClr val="9BC7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009A0-9069-4CD5-B009-11EE92058868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2060-5E38-4723-9312-7EA96447314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2060-5E38-4723-9312-7EA96447314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2060-5E38-4723-9312-7EA96447314E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5C7D-8C50-405A-95E3-8FA7CA97486E}" type="datetimeFigureOut">
              <a:rPr lang="nl-NL" smtClean="0"/>
              <a:pPr/>
              <a:t>6-7-2011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0DD8-D09B-42CD-89A8-F5517C4624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nl-NL" sz="6000" b="1" dirty="0" smtClean="0">
                <a:solidFill>
                  <a:schemeClr val="bg1"/>
                </a:solidFill>
              </a:rPr>
              <a:t>DUWO en</a:t>
            </a:r>
          </a:p>
          <a:p>
            <a:pPr>
              <a:lnSpc>
                <a:spcPct val="75000"/>
              </a:lnSpc>
            </a:pPr>
            <a:r>
              <a:rPr lang="nl-NL" sz="6000" b="1" dirty="0" err="1" smtClean="0">
                <a:solidFill>
                  <a:schemeClr val="bg1"/>
                </a:solidFill>
              </a:rPr>
              <a:t>OnlineHuisrekening.nl</a:t>
            </a:r>
            <a:endParaRPr lang="nl-NL" sz="6000" b="1" dirty="0">
              <a:solidFill>
                <a:schemeClr val="bg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9969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06 juli 2011</a:t>
            </a:r>
          </a:p>
          <a:p>
            <a:r>
              <a:rPr lang="nl-NL" sz="3000" dirty="0" smtClean="0">
                <a:solidFill>
                  <a:schemeClr val="bg1"/>
                </a:solidFill>
              </a:rPr>
              <a:t>Amstelveen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rgbClr val="259BAB"/>
                </a:solidFill>
              </a:rPr>
              <a:t>Whitelabeling</a:t>
            </a:r>
            <a:r>
              <a:rPr lang="nl-NL" sz="2000" b="1" dirty="0" smtClean="0">
                <a:solidFill>
                  <a:srgbClr val="259BAB"/>
                </a:solidFill>
              </a:rPr>
              <a:t> DUWO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via eigen URL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Gebaseerd op de huisstijl van DUWO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Specifieke functionaliteiten mogelijk</a:t>
            </a:r>
          </a:p>
          <a:p>
            <a:pPr lvl="2">
              <a:buFont typeface="Arial" pitchFamily="34" charset="0"/>
              <a:buChar char="•"/>
            </a:pP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b="1" dirty="0" smtClean="0">
                <a:solidFill>
                  <a:srgbClr val="259BAB"/>
                </a:solidFill>
              </a:rPr>
              <a:t>Peilingen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Snelle feedback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Richten op specifieke subgroepen</a:t>
            </a:r>
          </a:p>
          <a:p>
            <a:pPr lvl="3">
              <a:buFont typeface="Arial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bijv. onderhoud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Uilenstede</a:t>
            </a:r>
            <a:endParaRPr lang="nl-NL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bijv. </a:t>
            </a:r>
            <a:r>
              <a:rPr lang="nl-NL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tevredenheidsonderzoek</a:t>
            </a: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internet Zuiderzeeweg</a:t>
            </a:r>
          </a:p>
          <a:p>
            <a:endParaRPr lang="nl-NL" sz="1500" b="1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  <a:p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810039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3275856" y="2060848"/>
            <a:ext cx="4263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Voorbeeld </a:t>
            </a:r>
            <a:r>
              <a:rPr lang="nl-N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</a:t>
            </a:r>
            <a:r>
              <a:rPr lang="nl-NL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hitelabeling</a:t>
            </a:r>
            <a:r>
              <a:rPr lang="nl-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DUWO</a:t>
            </a:r>
          </a:p>
        </p:txBody>
      </p:sp>
      <p:pic>
        <p:nvPicPr>
          <p:cNvPr id="16" name="Afbeelding 15" descr="DUW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93064"/>
            <a:ext cx="5493702" cy="3433564"/>
          </a:xfrm>
          <a:prstGeom prst="rect">
            <a:avLst/>
          </a:prstGeom>
        </p:spPr>
      </p:pic>
      <p:sp>
        <p:nvSpPr>
          <p:cNvPr id="18" name="Rechthoek 17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810039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4726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Lange termijn: Q4 2011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DUWO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Meedenken over aanpassingen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Dienstverlening verbeteren door:</a:t>
            </a:r>
          </a:p>
          <a:p>
            <a:pPr lvl="2">
              <a:buFont typeface="Arial" pitchFamily="34" charset="0"/>
              <a:buChar char="•"/>
            </a:pP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Peilingen</a:t>
            </a:r>
          </a:p>
          <a:p>
            <a:pPr lvl="1"/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nl-NL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810039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1268760"/>
            <a:ext cx="8064896" cy="1507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endParaRPr lang="nl-NL" sz="6000" b="1" dirty="0" smtClean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</a:pPr>
            <a:r>
              <a:rPr lang="nl-NL" sz="6000" b="1" dirty="0" smtClean="0">
                <a:solidFill>
                  <a:schemeClr val="bg1"/>
                </a:solidFill>
              </a:rPr>
              <a:t>Bedankt!</a:t>
            </a:r>
          </a:p>
        </p:txBody>
      </p:sp>
      <p:sp>
        <p:nvSpPr>
          <p:cNvPr id="6" name="Rechthoek 5"/>
          <p:cNvSpPr/>
          <p:nvPr/>
        </p:nvSpPr>
        <p:spPr>
          <a:xfrm>
            <a:off x="5004048" y="5085184"/>
            <a:ext cx="374441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148064" y="515719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partner worden!</a:t>
            </a:r>
            <a:endParaRPr lang="nl-NL" sz="20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323528" y="299695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bg1"/>
                </a:solidFill>
              </a:rPr>
              <a:t>Uw vragen?</a:t>
            </a:r>
            <a:endParaRPr lang="nl-NL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508104" y="5085184"/>
            <a:ext cx="32403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oh_2010_ppt_object_groenearr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5085184"/>
            <a:ext cx="573400" cy="5734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580112" y="515719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Ja, ik wil meer weten!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Doel: Hét platform voor studenten worden</a:t>
            </a:r>
            <a:b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Feb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Lancering (focus op financiële taken)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Dec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2010: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Toevoeging sociale functionaliteiten</a:t>
            </a:r>
          </a:p>
          <a:p>
            <a:r>
              <a:rPr lang="nl-NL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2011: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Huidige cijfers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4.600+ gebruikers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1.150+ groepen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60.000+ kosten ingevoerd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200.000+ mailtjes verstuurd</a:t>
            </a:r>
          </a:p>
          <a:p>
            <a:pPr lvl="1">
              <a:buFont typeface="Arial" pitchFamily="34" charset="0"/>
              <a:buChar char="•"/>
            </a:pPr>
            <a:r>
              <a:rPr lang="nl-N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1.200.000+ euro aan kosten verrekend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rgbClr val="259BAB"/>
                </a:solidFill>
              </a:rPr>
              <a:t>Aug</a:t>
            </a:r>
            <a:r>
              <a:rPr lang="nl-NL" sz="2000" b="1" dirty="0" smtClean="0">
                <a:solidFill>
                  <a:srgbClr val="259BAB"/>
                </a:solidFill>
              </a:rPr>
              <a:t>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Nieuwe versie + nieuwe functionaliteiten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204864"/>
            <a:ext cx="4536504" cy="38222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35896" y="2204975"/>
            <a:ext cx="4536504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2204975"/>
            <a:ext cx="4536503" cy="382200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hoek 12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OH – Introductie</a:t>
            </a:r>
            <a:endParaRPr lang="nl-NL" sz="3000" b="1" dirty="0">
              <a:solidFill>
                <a:schemeClr val="bg1"/>
              </a:solidFill>
            </a:endParaRPr>
          </a:p>
        </p:txBody>
      </p:sp>
      <p:grpSp>
        <p:nvGrpSpPr>
          <p:cNvPr id="2" name="Groep 13"/>
          <p:cNvGrpSpPr/>
          <p:nvPr/>
        </p:nvGrpSpPr>
        <p:grpSpPr>
          <a:xfrm>
            <a:off x="323528" y="2204864"/>
            <a:ext cx="2664296" cy="360040"/>
            <a:chOff x="323528" y="2204864"/>
            <a:chExt cx="2664296" cy="360040"/>
          </a:xfrm>
        </p:grpSpPr>
        <p:sp>
          <p:nvSpPr>
            <p:cNvPr id="9" name="Rechthoek 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028384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275856" y="213285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 </a:t>
            </a:r>
            <a:r>
              <a:rPr lang="nl-NL" sz="2000" b="1" dirty="0" smtClean="0">
                <a:solidFill>
                  <a:srgbClr val="259BAB"/>
                </a:solidFill>
              </a:rPr>
              <a:t>augustus 2011</a:t>
            </a:r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planning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bij alle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Kences-leden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Whitelabeling</a:t>
            </a:r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Internationalisering (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engels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frans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duits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Extra functionaliteiten (agenda, eetplanner, schoonmaakrooster)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8676456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824440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81236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460432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3"/>
          <p:cNvGrpSpPr/>
          <p:nvPr/>
        </p:nvGrpSpPr>
        <p:grpSpPr>
          <a:xfrm>
            <a:off x="323528" y="2564904"/>
            <a:ext cx="2664296" cy="360040"/>
            <a:chOff x="323528" y="2204864"/>
            <a:chExt cx="2664296" cy="360040"/>
          </a:xfrm>
        </p:grpSpPr>
        <p:sp>
          <p:nvSpPr>
            <p:cNvPr id="21" name="Rechthoek 20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Afbeelding 21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7" name="Tekstvak 6"/>
          <p:cNvSpPr txBox="1"/>
          <p:nvPr/>
        </p:nvSpPr>
        <p:spPr>
          <a:xfrm>
            <a:off x="3275856" y="105273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Welke uitdagingen spelen er?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5856" y="213285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Voorkomen van geschillen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verantwoordelijkheid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Gezamenlijke controle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Uiterst redmiddel: case opbouwen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Bereik van de doelgroep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huidige huurders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Bereik van toekomstige huurders</a:t>
            </a:r>
            <a:endParaRPr lang="nl-NL" sz="2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Uitdaging: </a:t>
            </a:r>
            <a:r>
              <a:rPr lang="nl-NL" sz="2000" b="1" dirty="0" smtClean="0">
                <a:solidFill>
                  <a:srgbClr val="259BAB"/>
                </a:solidFill>
              </a:rPr>
              <a:t>Feedback ontvangen </a:t>
            </a:r>
            <a:r>
              <a:rPr lang="nl-NL" sz="2000" b="1" dirty="0" smtClean="0">
                <a:solidFill>
                  <a:srgbClr val="259BAB"/>
                </a:solidFill>
              </a:rPr>
              <a:t>van studenten</a:t>
            </a:r>
            <a:endParaRPr lang="nl-NL" sz="2000" b="1" dirty="0" smtClean="0">
              <a:solidFill>
                <a:srgbClr val="259BAB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Snel antwoord op bepaalde vragen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Specifieke subgroep om feedback vragen</a:t>
            </a:r>
          </a:p>
          <a:p>
            <a:endParaRPr lang="nl-NL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 services: </a:t>
            </a:r>
            <a:r>
              <a:rPr lang="nl-NL" sz="2000" b="1" dirty="0" smtClean="0">
                <a:solidFill>
                  <a:srgbClr val="259BAB"/>
                </a:solidFill>
              </a:rPr>
              <a:t>wat aansluit op vraag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Samenwerking</a:t>
            </a:r>
          </a:p>
        </p:txBody>
      </p:sp>
      <p:sp>
        <p:nvSpPr>
          <p:cNvPr id="23" name="Rechthoek 22"/>
          <p:cNvSpPr/>
          <p:nvPr/>
        </p:nvSpPr>
        <p:spPr>
          <a:xfrm>
            <a:off x="8604448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3"/>
          <p:cNvGrpSpPr/>
          <p:nvPr/>
        </p:nvGrpSpPr>
        <p:grpSpPr>
          <a:xfrm>
            <a:off x="323528" y="2996952"/>
            <a:ext cx="2664296" cy="360040"/>
            <a:chOff x="323528" y="2204864"/>
            <a:chExt cx="2664296" cy="360040"/>
          </a:xfrm>
        </p:grpSpPr>
        <p:sp>
          <p:nvSpPr>
            <p:cNvPr id="19" name="Rechthoek 18"/>
            <p:cNvSpPr/>
            <p:nvPr/>
          </p:nvSpPr>
          <p:spPr>
            <a:xfrm>
              <a:off x="323528" y="2204864"/>
              <a:ext cx="2664296" cy="360040"/>
            </a:xfrm>
            <a:prstGeom prst="rect">
              <a:avLst/>
            </a:prstGeom>
            <a:solidFill>
              <a:srgbClr val="109E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Afbeelding 19" descr="oh_2010_ppt_object_vrijstaand_wittearr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0927" y="2320236"/>
              <a:ext cx="82882" cy="129296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3275856" y="2132856"/>
            <a:ext cx="561662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voor DUWO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Introductie van DUWO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Informatiepagina(s)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Info-ad</a:t>
            </a: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nl-N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(bijv. verzekeringen)</a:t>
            </a:r>
          </a:p>
          <a:p>
            <a:endParaRPr lang="nl-NL" sz="15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l-N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Korte termijn: </a:t>
            </a:r>
            <a:r>
              <a:rPr lang="nl-N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DUWO voor </a:t>
            </a:r>
            <a:r>
              <a:rPr lang="nl-NL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OnlineHuisrekening.nl</a:t>
            </a:r>
            <a:endParaRPr lang="nl-NL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online</a:t>
            </a:r>
          </a:p>
          <a:p>
            <a:pPr lvl="1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Promotie offline</a:t>
            </a:r>
          </a:p>
          <a:p>
            <a:pPr lvl="1">
              <a:buFont typeface="Arial" pitchFamily="34" charset="0"/>
              <a:buChar char="•"/>
            </a:pPr>
            <a:endParaRPr lang="nl-NL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nl-NL" sz="2500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8532440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51692" y="2096269"/>
            <a:ext cx="24201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1300" b="1" dirty="0" smtClean="0"/>
              <a:t>OH – Introductie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/>
              <a:t>Uitdagingen</a:t>
            </a:r>
          </a:p>
          <a:p>
            <a:pPr>
              <a:lnSpc>
                <a:spcPct val="200000"/>
              </a:lnSpc>
            </a:pPr>
            <a:r>
              <a:rPr lang="nl-NL" sz="1300" b="1" dirty="0" smtClean="0">
                <a:solidFill>
                  <a:schemeClr val="bg1"/>
                </a:solidFill>
              </a:rPr>
              <a:t>Samenwerking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75856" y="1052736"/>
            <a:ext cx="5256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chemeClr val="bg1"/>
                </a:solidFill>
              </a:rPr>
              <a:t>Hoe kunnen we samenwerken?</a:t>
            </a:r>
            <a:endParaRPr lang="nl-NL" sz="3000" b="1" dirty="0">
              <a:solidFill>
                <a:schemeClr val="bg1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8100392" y="6309320"/>
            <a:ext cx="144016" cy="144016"/>
          </a:xfrm>
          <a:prstGeom prst="rect">
            <a:avLst/>
          </a:prstGeom>
          <a:solidFill>
            <a:srgbClr val="9BC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756848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316416" y="6309320"/>
            <a:ext cx="144016" cy="14401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316</Words>
  <Application>Microsoft Office PowerPoint</Application>
  <PresentationFormat>Diavoorstelling (4:3)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Company>CHIDERO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OHR</dc:title>
  <dc:creator>Christ de Rooij</dc:creator>
  <cp:lastModifiedBy>VinnieDJ</cp:lastModifiedBy>
  <cp:revision>81</cp:revision>
  <dcterms:created xsi:type="dcterms:W3CDTF">2010-09-22T09:57:26Z</dcterms:created>
  <dcterms:modified xsi:type="dcterms:W3CDTF">2011-07-06T07:32:08Z</dcterms:modified>
  <cp:contentStatus>template</cp:contentStatus>
</cp:coreProperties>
</file>