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5" r:id="rId5"/>
    <p:sldId id="266" r:id="rId6"/>
    <p:sldId id="270" r:id="rId7"/>
    <p:sldId id="271" r:id="rId8"/>
    <p:sldId id="261" r:id="rId9"/>
    <p:sldId id="264" r:id="rId10"/>
    <p:sldId id="267" r:id="rId11"/>
    <p:sldId id="273" r:id="rId12"/>
    <p:sldId id="25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nt de Jong" initials="Vd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747"/>
    <a:srgbClr val="D9D9D9"/>
    <a:srgbClr val="259BAB"/>
    <a:srgbClr val="109E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09A0-9069-4CD5-B009-11EE92058868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2060-5E38-4723-9312-7EA9644731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2060-5E38-4723-9312-7EA96447314E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5C7D-8C50-405A-95E3-8FA7CA97486E}" type="datetimeFigureOut">
              <a:rPr lang="nl-NL" smtClean="0"/>
              <a:pPr/>
              <a:t>3-11-2011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onlinehuisrekening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onlinehuisrekening.n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onlinehuisrekening.nl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nl-NL" sz="6000" b="1" dirty="0" err="1" smtClean="0">
                <a:solidFill>
                  <a:schemeClr val="bg1"/>
                </a:solidFill>
              </a:rPr>
              <a:t>Lefier</a:t>
            </a:r>
            <a:r>
              <a:rPr lang="nl-NL" sz="6000" b="1" dirty="0" smtClean="0">
                <a:solidFill>
                  <a:schemeClr val="bg1"/>
                </a:solidFill>
              </a:rPr>
              <a:t> en</a:t>
            </a:r>
          </a:p>
          <a:p>
            <a:pPr>
              <a:lnSpc>
                <a:spcPct val="75000"/>
              </a:lnSpc>
            </a:pPr>
            <a:r>
              <a:rPr lang="nl-NL" sz="6000" b="1" dirty="0" err="1" smtClean="0">
                <a:solidFill>
                  <a:schemeClr val="bg1"/>
                </a:solidFill>
              </a:rPr>
              <a:t>OnlineHuisrekening.nl</a:t>
            </a:r>
            <a:endParaRPr lang="nl-NL" sz="60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299695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3 november 2011</a:t>
            </a:r>
          </a:p>
          <a:p>
            <a:r>
              <a:rPr lang="nl-NL" sz="3000" dirty="0" smtClean="0">
                <a:solidFill>
                  <a:schemeClr val="bg1"/>
                </a:solidFill>
              </a:rPr>
              <a:t>Groningen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Q4 2011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b="1" dirty="0" smtClean="0">
                <a:solidFill>
                  <a:srgbClr val="259BAB"/>
                </a:solidFill>
              </a:rPr>
              <a:t> Meer </a:t>
            </a:r>
            <a:r>
              <a:rPr lang="nl-NL" sz="2000" b="1" dirty="0" smtClean="0">
                <a:solidFill>
                  <a:srgbClr val="259BAB"/>
                </a:solidFill>
              </a:rPr>
              <a:t>contactmomenten met student: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Iedere eenheid een OH-account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Laagdrempelig en gericht communiceren met huurders  </a:t>
            </a:r>
          </a:p>
          <a:p>
            <a:pPr lvl="2">
              <a:buFont typeface="Arial" pitchFamily="34" charset="0"/>
              <a:buChar char="•"/>
            </a:pP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b="1" dirty="0" smtClean="0">
                <a:solidFill>
                  <a:srgbClr val="259BAB"/>
                </a:solidFill>
              </a:rPr>
              <a:t> Meer </a:t>
            </a:r>
            <a:r>
              <a:rPr lang="nl-NL" sz="2000" b="1" dirty="0" smtClean="0">
                <a:solidFill>
                  <a:srgbClr val="259BAB"/>
                </a:solidFill>
              </a:rPr>
              <a:t>service verlenen aan </a:t>
            </a:r>
            <a:r>
              <a:rPr lang="nl-NL" sz="2000" b="1" dirty="0" smtClean="0">
                <a:solidFill>
                  <a:srgbClr val="259BAB"/>
                </a:solidFill>
              </a:rPr>
              <a:t>student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via eigen URL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Huisstijl van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Lefier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b="1" dirty="0" smtClean="0">
                <a:solidFill>
                  <a:srgbClr val="259BAB"/>
                </a:solidFill>
              </a:rPr>
              <a:t> Meer </a:t>
            </a:r>
            <a:r>
              <a:rPr lang="nl-NL" sz="2000" b="1" dirty="0" smtClean="0">
                <a:solidFill>
                  <a:srgbClr val="259BAB"/>
                </a:solidFill>
              </a:rPr>
              <a:t>input van </a:t>
            </a:r>
            <a:r>
              <a:rPr lang="nl-NL" sz="2000" b="1" dirty="0" smtClean="0">
                <a:solidFill>
                  <a:srgbClr val="259BAB"/>
                </a:solidFill>
              </a:rPr>
              <a:t>student</a:t>
            </a:r>
            <a:endParaRPr lang="nl-NL" sz="2000" b="1" dirty="0" smtClean="0">
              <a:solidFill>
                <a:srgbClr val="259BAB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Snelle feedback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Richten op specifieke subgroepen</a:t>
            </a:r>
            <a:endParaRPr lang="nl-NL" sz="15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1" name="Groep 20"/>
          <p:cNvGrpSpPr/>
          <p:nvPr/>
        </p:nvGrpSpPr>
        <p:grpSpPr>
          <a:xfrm>
            <a:off x="0" y="7029400"/>
            <a:ext cx="9073008" cy="5052427"/>
            <a:chOff x="0" y="1805573"/>
            <a:chExt cx="9073008" cy="50524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6534" t="12600" r="13117" b="23969"/>
            <a:stretch>
              <a:fillRect/>
            </a:stretch>
          </p:blipFill>
          <p:spPr bwMode="auto">
            <a:xfrm>
              <a:off x="107504" y="1805573"/>
              <a:ext cx="8965504" cy="505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hthoek 15"/>
            <p:cNvSpPr/>
            <p:nvPr/>
          </p:nvSpPr>
          <p:spPr>
            <a:xfrm>
              <a:off x="0" y="1844824"/>
              <a:ext cx="305983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57350" y="1844824"/>
              <a:ext cx="13144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/>
          <p:nvPr/>
        </p:nvGrpSpPr>
        <p:grpSpPr>
          <a:xfrm>
            <a:off x="0" y="1805573"/>
            <a:ext cx="9073008" cy="5052427"/>
            <a:chOff x="0" y="1805573"/>
            <a:chExt cx="9073008" cy="5052427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6534" t="12600" r="13117" b="23969"/>
            <a:stretch>
              <a:fillRect/>
            </a:stretch>
          </p:blipFill>
          <p:spPr bwMode="auto">
            <a:xfrm>
              <a:off x="107504" y="1805573"/>
              <a:ext cx="8965504" cy="505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hthoek 24"/>
            <p:cNvSpPr/>
            <p:nvPr/>
          </p:nvSpPr>
          <p:spPr>
            <a:xfrm>
              <a:off x="0" y="1844824"/>
              <a:ext cx="3059832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57350" y="1844824"/>
              <a:ext cx="13144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 en verder</a:t>
            </a:r>
          </a:p>
          <a:p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259BAB"/>
                </a:solidFill>
              </a:rPr>
              <a:t>Terugkoppeling Kences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Contact met huisvesters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Terugkoppeling Kences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Samenwerking definieren</a:t>
            </a:r>
          </a:p>
          <a:p>
            <a:pPr lvl="2">
              <a:buFont typeface="Arial" pitchFamily="34" charset="0"/>
              <a:buChar char="•"/>
            </a:pP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b="1" dirty="0" smtClean="0">
                <a:solidFill>
                  <a:srgbClr val="259BAB"/>
                </a:solidFill>
              </a:rPr>
              <a:t> Ontwikkeling OnlineHuisrekening.nl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259BAB"/>
                </a:solidFill>
              </a:rPr>
              <a:t>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Mobiele versie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Internationalisering 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Functionaliteiten toevoegen</a:t>
            </a:r>
          </a:p>
          <a:p>
            <a:pPr lvl="2">
              <a:buFont typeface="Arial" pitchFamily="34" charset="0"/>
              <a:buChar char="•"/>
            </a:pP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nl-N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15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endParaRPr lang="nl-NL" sz="6000" b="1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nl-NL" sz="6000" b="1" dirty="0" smtClean="0">
                <a:solidFill>
                  <a:schemeClr val="bg1"/>
                </a:solidFill>
              </a:rPr>
              <a:t>Bedankt!</a:t>
            </a:r>
          </a:p>
        </p:txBody>
      </p:sp>
      <p:sp>
        <p:nvSpPr>
          <p:cNvPr id="6" name="Rechthoek 5"/>
          <p:cNvSpPr/>
          <p:nvPr/>
        </p:nvSpPr>
        <p:spPr>
          <a:xfrm>
            <a:off x="5004048" y="5085184"/>
            <a:ext cx="37444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148064" y="515719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partner worden!</a:t>
            </a:r>
            <a:endParaRPr lang="nl-NL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23528" y="299695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Uw vragen?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08104" y="5085184"/>
            <a:ext cx="32403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80112" y="51571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meer weten!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oh_kaartje_huisvest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05867"/>
            <a:ext cx="3744416" cy="42521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132856"/>
            <a:ext cx="2286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Doel: Hét platform voor studenten worden</a:t>
            </a:r>
            <a:b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Lancering (focus op financiële taken)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Toevoeging sociale functionaliteiten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Aug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Nieuwe versie + nieuwe functionaliteiten</a:t>
            </a:r>
          </a:p>
          <a:p>
            <a:r>
              <a:rPr lang="nl-NL" sz="2000" b="1" dirty="0" err="1" smtClean="0">
                <a:solidFill>
                  <a:srgbClr val="259BAB"/>
                </a:solidFill>
              </a:rPr>
              <a:t>Dec</a:t>
            </a:r>
            <a:r>
              <a:rPr lang="nl-NL" sz="2000" b="1" dirty="0" smtClean="0">
                <a:solidFill>
                  <a:srgbClr val="259BAB"/>
                </a:solidFill>
              </a:rPr>
              <a:t> 2011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Vertaling in meerdere talen (EN, ES, FR, DU, IT) + mobiele versie</a:t>
            </a: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Cijfers: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6.000+ gebruikers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1.400+ groepen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4.600+ kosten per maand ingevoerd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18.000+ mailtjes per maand verstuurd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1.200.000+ euro aan kosten verrekend</a:t>
            </a:r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204864"/>
            <a:ext cx="4536504" cy="382222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hthoek 14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2204975"/>
            <a:ext cx="4536504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hthoek 14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635896" y="2204975"/>
            <a:ext cx="4536503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3"/>
          <p:cNvGrpSpPr/>
          <p:nvPr/>
        </p:nvGrpSpPr>
        <p:grpSpPr>
          <a:xfrm>
            <a:off x="323528" y="2564904"/>
            <a:ext cx="2664296" cy="360040"/>
            <a:chOff x="323528" y="2204864"/>
            <a:chExt cx="2664296" cy="360040"/>
          </a:xfrm>
        </p:grpSpPr>
        <p:sp>
          <p:nvSpPr>
            <p:cNvPr id="21" name="Rechthoek 20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Afbeelding 21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Welke uitdagingen spelen er?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5856" y="2132856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Voorkomen van geschillen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verantwoordelijkheid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controle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Uiterst redmiddel: case opbouwen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Bereik van de doelgroep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huidige huurders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toekomstige huurders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Feedback ontvangen van studenten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 antwoord op bepaalde vragen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Specifieke subgroep om feedback vragen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…Welke uitdagingen </a:t>
            </a:r>
            <a:r>
              <a:rPr lang="nl-NL" sz="20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spelen er?</a:t>
            </a:r>
            <a:endParaRPr lang="nl-NL" sz="2000" b="1" dirty="0" smtClean="0">
              <a:solidFill>
                <a:srgbClr val="259BAB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23" name="Rechthoek 22"/>
          <p:cNvSpPr/>
          <p:nvPr/>
        </p:nvSpPr>
        <p:spPr>
          <a:xfrm>
            <a:off x="86044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6886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voor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Lefier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Introductie van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Lefier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Informatiepagina(s)</a:t>
            </a:r>
          </a:p>
          <a:p>
            <a:endParaRPr lang="nl-NL" sz="1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Lefier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voor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online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offline</a:t>
            </a:r>
          </a:p>
          <a:p>
            <a:pPr lvl="1">
              <a:buFont typeface="Arial" pitchFamily="34" charset="0"/>
              <a:buChar char="•"/>
            </a:pPr>
            <a:endParaRPr lang="nl-NL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5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280</Words>
  <Application>Microsoft Office PowerPoint</Application>
  <PresentationFormat>Diavoorstelling (4:3)</PresentationFormat>
  <Paragraphs>110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>CHIDERO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OHR</dc:title>
  <dc:creator>Christ de Rooij</dc:creator>
  <cp:lastModifiedBy>Gebruiker</cp:lastModifiedBy>
  <cp:revision>125</cp:revision>
  <dcterms:created xsi:type="dcterms:W3CDTF">2010-09-22T09:57:26Z</dcterms:created>
  <dcterms:modified xsi:type="dcterms:W3CDTF">2011-11-03T07:58:21Z</dcterms:modified>
  <cp:contentStatus>template</cp:contentStatus>
</cp:coreProperties>
</file>