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6" r:id="rId2"/>
    <p:sldId id="258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nnieDJ" initials="V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80" autoAdjust="0"/>
  </p:normalViewPr>
  <p:slideViewPr>
    <p:cSldViewPr>
      <p:cViewPr varScale="1">
        <p:scale>
          <a:sx n="59" d="100"/>
          <a:sy n="59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11705-0AE4-486F-B7F6-BBA27F158F27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166D-E9E9-4D07-A20F-D84EA4C8AF3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OnlineHuisrekening.nl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Hét</a:t>
            </a:r>
            <a:r>
              <a:rPr lang="en-US" dirty="0" smtClean="0"/>
              <a:t> online </a:t>
            </a:r>
            <a:r>
              <a:rPr lang="en-US" dirty="0" err="1" smtClean="0"/>
              <a:t>studentenplatform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Kences</a:t>
            </a:r>
            <a:endParaRPr lang="en-US" sz="3200" dirty="0" smtClean="0"/>
          </a:p>
          <a:p>
            <a:pPr lvl="1"/>
            <a:r>
              <a:rPr lang="en-US" sz="2800" dirty="0" err="1" smtClean="0"/>
              <a:t>Informeren</a:t>
            </a:r>
            <a:r>
              <a:rPr lang="en-US" sz="2800" dirty="0" smtClean="0"/>
              <a:t> </a:t>
            </a:r>
            <a:r>
              <a:rPr lang="en-US" sz="2800" dirty="0" err="1" smtClean="0"/>
              <a:t>studenten</a:t>
            </a:r>
            <a:endParaRPr lang="en-US" sz="2800" dirty="0" smtClean="0"/>
          </a:p>
          <a:p>
            <a:pPr lvl="1"/>
            <a:r>
              <a:rPr lang="en-US" sz="2800" dirty="0" err="1" smtClean="0"/>
              <a:t>Onenigheid</a:t>
            </a:r>
            <a:r>
              <a:rPr lang="en-US" sz="2800" dirty="0" smtClean="0"/>
              <a:t> in </a:t>
            </a:r>
            <a:r>
              <a:rPr lang="en-US" sz="2800" dirty="0" err="1" smtClean="0"/>
              <a:t>studentenhuizen</a:t>
            </a:r>
            <a:r>
              <a:rPr lang="en-US" sz="2800" dirty="0" smtClean="0"/>
              <a:t> </a:t>
            </a:r>
            <a:r>
              <a:rPr lang="en-US" sz="2800" dirty="0" err="1" smtClean="0"/>
              <a:t>voorkomen</a:t>
            </a:r>
            <a:endParaRPr lang="en-US" sz="28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Online </a:t>
            </a:r>
            <a:r>
              <a:rPr lang="en-US" sz="3200" dirty="0" err="1" smtClean="0"/>
              <a:t>Huisrekening</a:t>
            </a:r>
            <a:endParaRPr lang="en-US" sz="3200" dirty="0" smtClean="0"/>
          </a:p>
          <a:p>
            <a:pPr lvl="1"/>
            <a:r>
              <a:rPr lang="en-US" sz="2800" dirty="0" err="1" smtClean="0"/>
              <a:t>Realiseren</a:t>
            </a:r>
            <a:r>
              <a:rPr lang="en-US" sz="2800" dirty="0" smtClean="0"/>
              <a:t> van </a:t>
            </a:r>
            <a:r>
              <a:rPr lang="en-US" sz="2800" dirty="0" err="1" smtClean="0"/>
              <a:t>groei</a:t>
            </a:r>
            <a:endParaRPr lang="en-US" sz="2800" dirty="0" smtClean="0"/>
          </a:p>
          <a:p>
            <a:pPr lvl="1">
              <a:buNone/>
            </a:pPr>
            <a:endParaRPr lang="en-US" sz="25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Huidige</a:t>
            </a:r>
            <a:r>
              <a:rPr lang="en-US" dirty="0" smtClean="0"/>
              <a:t> </a:t>
            </a:r>
            <a:r>
              <a:rPr lang="en-US" dirty="0" err="1" smtClean="0"/>
              <a:t>situatie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verspreiding</a:t>
            </a:r>
            <a:endParaRPr lang="en-US" dirty="0" smtClean="0"/>
          </a:p>
          <a:p>
            <a:pPr lvl="1"/>
            <a:r>
              <a:rPr lang="en-US" dirty="0" smtClean="0"/>
              <a:t>Advertorial</a:t>
            </a:r>
          </a:p>
          <a:p>
            <a:pPr lvl="1"/>
            <a:r>
              <a:rPr lang="en-US" dirty="0" smtClean="0"/>
              <a:t>Banners</a:t>
            </a:r>
          </a:p>
          <a:p>
            <a:pPr lvl="1"/>
            <a:r>
              <a:rPr lang="en-US" dirty="0" err="1" smtClean="0"/>
              <a:t>Linken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enquetes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Peilingen</a:t>
            </a:r>
            <a:endParaRPr lang="en-US" dirty="0" smtClean="0"/>
          </a:p>
          <a:p>
            <a:pPr lvl="1"/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inzetbaar</a:t>
            </a:r>
            <a:endParaRPr lang="en-US" dirty="0" smtClean="0"/>
          </a:p>
          <a:p>
            <a:pPr lvl="1"/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resultaat</a:t>
            </a:r>
            <a:endParaRPr lang="en-US" dirty="0" smtClean="0"/>
          </a:p>
          <a:p>
            <a:pPr lvl="1"/>
            <a:r>
              <a:rPr lang="en-US" dirty="0" err="1" smtClean="0"/>
              <a:t>Specifieke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endParaRPr lang="en-US" dirty="0" smtClean="0"/>
          </a:p>
          <a:p>
            <a:pPr lvl="1"/>
            <a:r>
              <a:rPr lang="en-US" dirty="0" err="1" smtClean="0"/>
              <a:t>Flexibele</a:t>
            </a:r>
            <a:r>
              <a:rPr lang="en-US" dirty="0" smtClean="0"/>
              <a:t> </a:t>
            </a:r>
            <a:r>
              <a:rPr lang="en-US" dirty="0" err="1" smtClean="0"/>
              <a:t>vormgeving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Service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studenten</a:t>
            </a:r>
            <a:r>
              <a:rPr lang="en-US" dirty="0" smtClean="0"/>
              <a:t>: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onenigheid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over </a:t>
            </a:r>
            <a:r>
              <a:rPr lang="en-US" dirty="0" err="1" smtClean="0"/>
              <a:t>gezamenlijke</a:t>
            </a:r>
            <a:r>
              <a:rPr lang="en-US" dirty="0" smtClean="0"/>
              <a:t> </a:t>
            </a:r>
            <a:r>
              <a:rPr lang="en-US" dirty="0" err="1" smtClean="0"/>
              <a:t>kosten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we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Kences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Toegang</a:t>
            </a:r>
            <a:r>
              <a:rPr lang="en-US" dirty="0" smtClean="0"/>
              <a:t> tot </a:t>
            </a:r>
            <a:r>
              <a:rPr lang="en-US" dirty="0" err="1" smtClean="0"/>
              <a:t>studenten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Partnerschap</a:t>
            </a:r>
            <a:r>
              <a:rPr lang="en-US" dirty="0" smtClean="0"/>
              <a:t>” OHR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ondersteunend</a:t>
            </a:r>
            <a:r>
              <a:rPr lang="en-US" dirty="0" smtClean="0"/>
              <a:t> platform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huismanagement</a:t>
            </a:r>
            <a:endParaRPr lang="en-US" dirty="0" smtClean="0"/>
          </a:p>
          <a:p>
            <a:pPr lvl="2"/>
            <a:r>
              <a:rPr lang="en-US" dirty="0" err="1" smtClean="0"/>
              <a:t>Kaartjes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welkomstpakket</a:t>
            </a:r>
            <a:endParaRPr lang="en-US" dirty="0" smtClean="0"/>
          </a:p>
          <a:p>
            <a:pPr lvl="2"/>
            <a:r>
              <a:rPr lang="en-US" dirty="0" smtClean="0"/>
              <a:t>Op site 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suggestie</a:t>
            </a:r>
            <a:r>
              <a:rPr lang="en-US" dirty="0" smtClean="0"/>
              <a:t> </a:t>
            </a:r>
            <a:r>
              <a:rPr lang="en-US" dirty="0" err="1" smtClean="0"/>
              <a:t>geven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kosten</a:t>
            </a:r>
            <a:r>
              <a:rPr lang="en-US" dirty="0" smtClean="0"/>
              <a:t> </a:t>
            </a:r>
            <a:r>
              <a:rPr lang="en-US" dirty="0" err="1" smtClean="0"/>
              <a:t>verdelen</a:t>
            </a:r>
            <a:endParaRPr lang="en-US" dirty="0" smtClean="0"/>
          </a:p>
          <a:p>
            <a:pPr lvl="2"/>
            <a:r>
              <a:rPr lang="en-US" dirty="0" err="1" smtClean="0"/>
              <a:t>Nieuwsbrief</a:t>
            </a:r>
            <a:r>
              <a:rPr lang="en-US" dirty="0" smtClean="0"/>
              <a:t> “advertorial”</a:t>
            </a:r>
          </a:p>
          <a:p>
            <a:pPr lvl="2"/>
            <a:r>
              <a:rPr lang="en-US" dirty="0" err="1" smtClean="0"/>
              <a:t>Nieuws</a:t>
            </a:r>
            <a:r>
              <a:rPr lang="en-US" dirty="0" smtClean="0"/>
              <a:t> </a:t>
            </a:r>
            <a:r>
              <a:rPr lang="en-US" dirty="0" err="1" smtClean="0"/>
              <a:t>berichtje</a:t>
            </a:r>
            <a:r>
              <a:rPr lang="en-US" dirty="0" smtClean="0"/>
              <a:t> over OHR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Sneeuwbal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push </a:t>
            </a:r>
            <a:r>
              <a:rPr lang="en-US" dirty="0" err="1" smtClean="0"/>
              <a:t>geven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Kences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Welkomstpakket </a:t>
            </a:r>
            <a:r>
              <a:rPr lang="nl-NL" dirty="0" err="1" smtClean="0"/>
              <a:t>huisvester</a:t>
            </a:r>
            <a:r>
              <a:rPr lang="nl-NL" dirty="0" smtClean="0"/>
              <a:t> inclusief OHR kaartje/</a:t>
            </a:r>
            <a:r>
              <a:rPr lang="nl-NL" dirty="0" err="1" smtClean="0"/>
              <a:t>flyer</a:t>
            </a:r>
            <a:r>
              <a:rPr lang="nl-NL" dirty="0" smtClean="0"/>
              <a:t>?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Vanaf september </a:t>
            </a:r>
            <a:r>
              <a:rPr lang="nl-NL" dirty="0" smtClean="0"/>
              <a:t>peilingen voor </a:t>
            </a:r>
            <a:r>
              <a:rPr lang="nl-NL" dirty="0" err="1" smtClean="0"/>
              <a:t>Kences</a:t>
            </a:r>
            <a:r>
              <a:rPr lang="nl-NL" dirty="0" smtClean="0"/>
              <a:t>?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Vanaf september </a:t>
            </a:r>
            <a:r>
              <a:rPr lang="nl-NL" dirty="0" err="1" smtClean="0"/>
              <a:t>adverts</a:t>
            </a:r>
            <a:r>
              <a:rPr lang="nl-NL" dirty="0" smtClean="0"/>
              <a:t> over </a:t>
            </a:r>
            <a:r>
              <a:rPr lang="nl-NL" dirty="0" smtClean="0"/>
              <a:t>verzekering?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OHR </a:t>
            </a:r>
            <a:r>
              <a:rPr lang="nl-NL" dirty="0" err="1" smtClean="0"/>
              <a:t>advertorial</a:t>
            </a:r>
            <a:r>
              <a:rPr lang="nl-NL" dirty="0" smtClean="0"/>
              <a:t> </a:t>
            </a:r>
            <a:r>
              <a:rPr lang="nl-NL" dirty="0" smtClean="0"/>
              <a:t>bij </a:t>
            </a:r>
            <a:r>
              <a:rPr lang="nl-NL" dirty="0" err="1" smtClean="0"/>
              <a:t>huisvesters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Nieuw collegejaar</a:t>
            </a:r>
            <a:r>
              <a:rPr lang="nl-NL" dirty="0" smtClean="0"/>
              <a:t>, nieuwe start</a:t>
            </a: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rgbClr val="FFFFFF"/>
      </a:lt1>
      <a:dk2>
        <a:srgbClr val="A7CC00"/>
      </a:dk2>
      <a:lt2>
        <a:srgbClr val="FFFFFF"/>
      </a:lt2>
      <a:accent1>
        <a:srgbClr val="A7CC00"/>
      </a:accent1>
      <a:accent2>
        <a:srgbClr val="A7CC00"/>
      </a:accent2>
      <a:accent3>
        <a:srgbClr val="D3E67F"/>
      </a:accent3>
      <a:accent4>
        <a:srgbClr val="E5F4F7"/>
      </a:accent4>
      <a:accent5>
        <a:srgbClr val="4BACC6"/>
      </a:accent5>
      <a:accent6>
        <a:srgbClr val="E1EE96"/>
      </a:accent6>
      <a:hlink>
        <a:srgbClr val="000000"/>
      </a:hlink>
      <a:folHlink>
        <a:srgbClr val="1A9EB5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751</TotalTime>
  <Words>127</Words>
  <Application>Microsoft Office PowerPoint</Application>
  <PresentationFormat>Diavoorstelling (4:3)</PresentationFormat>
  <Paragraphs>44</Paragraphs>
  <Slides>5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Concours</vt:lpstr>
      <vt:lpstr>OnlineHuisrekening.nl</vt:lpstr>
      <vt:lpstr>Huidige situatie</vt:lpstr>
      <vt:lpstr>Wat kunnen we voor Kences doen?</vt:lpstr>
      <vt:lpstr>Wat kan Kences voor ons doen?</vt:lpstr>
      <vt:lpstr>Nieuw collegejaar, nieuwe start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VinnieDJ</dc:creator>
  <cp:lastModifiedBy>Gebruiker</cp:lastModifiedBy>
  <cp:revision>84</cp:revision>
  <dcterms:created xsi:type="dcterms:W3CDTF">2010-05-09T14:04:16Z</dcterms:created>
  <dcterms:modified xsi:type="dcterms:W3CDTF">2010-06-23T10:04:48Z</dcterms:modified>
</cp:coreProperties>
</file>