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8" r:id="rId6"/>
    <p:sldId id="269" r:id="rId7"/>
    <p:sldId id="267" r:id="rId8"/>
    <p:sldId id="25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9BC747"/>
    <a:srgbClr val="259BAB"/>
    <a:srgbClr val="109E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1B243-6AED-4B34-80F4-58AFD0EFE0ED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BBF98-E208-4218-9581-181A22C31B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BBF98-E208-4218-9581-181A22C31B1D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8" y="1268760"/>
            <a:ext cx="8064896" cy="316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r>
              <a:rPr lang="nl-NL" sz="4400" b="1" dirty="0" err="1" smtClean="0">
                <a:solidFill>
                  <a:schemeClr val="bg1"/>
                </a:solidFill>
              </a:rPr>
              <a:t>Idealis</a:t>
            </a:r>
            <a:r>
              <a:rPr lang="nl-NL" sz="4400" b="1" dirty="0" smtClean="0">
                <a:solidFill>
                  <a:schemeClr val="bg1"/>
                </a:solidFill>
              </a:rPr>
              <a:t>, </a:t>
            </a:r>
            <a:r>
              <a:rPr lang="nl-NL" sz="4400" b="1" dirty="0" err="1" smtClean="0">
                <a:solidFill>
                  <a:schemeClr val="bg1"/>
                </a:solidFill>
              </a:rPr>
              <a:t>Duwo</a:t>
            </a:r>
            <a:r>
              <a:rPr lang="nl-NL" sz="4400" b="1" dirty="0" smtClean="0">
                <a:solidFill>
                  <a:schemeClr val="bg1"/>
                </a:solidFill>
              </a:rPr>
              <a:t>, </a:t>
            </a:r>
            <a:r>
              <a:rPr lang="nl-NL" sz="4400" b="1" dirty="0" err="1" smtClean="0">
                <a:solidFill>
                  <a:schemeClr val="bg1"/>
                </a:solidFill>
              </a:rPr>
              <a:t>SSHu</a:t>
            </a:r>
            <a:r>
              <a:rPr lang="nl-NL" sz="4400" b="1" dirty="0" smtClean="0">
                <a:solidFill>
                  <a:schemeClr val="bg1"/>
                </a:solidFill>
              </a:rPr>
              <a:t>, </a:t>
            </a:r>
            <a:r>
              <a:rPr lang="nl-NL" sz="4400" b="1" dirty="0" err="1" smtClean="0">
                <a:solidFill>
                  <a:schemeClr val="bg1"/>
                </a:solidFill>
              </a:rPr>
              <a:t>Stadwonen</a:t>
            </a:r>
            <a:r>
              <a:rPr lang="nl-NL" sz="4400" b="1" dirty="0" smtClean="0">
                <a:solidFill>
                  <a:schemeClr val="bg1"/>
                </a:solidFill>
              </a:rPr>
              <a:t>, </a:t>
            </a:r>
            <a:r>
              <a:rPr lang="nl-NL" sz="4400" b="1" dirty="0" err="1" smtClean="0">
                <a:solidFill>
                  <a:schemeClr val="bg1"/>
                </a:solidFill>
              </a:rPr>
              <a:t>Vestide</a:t>
            </a:r>
            <a:r>
              <a:rPr lang="nl-NL" sz="4400" b="1" dirty="0" smtClean="0">
                <a:solidFill>
                  <a:schemeClr val="bg1"/>
                </a:solidFill>
              </a:rPr>
              <a:t>, </a:t>
            </a:r>
            <a:r>
              <a:rPr lang="nl-NL" sz="4400" b="1" dirty="0" err="1" smtClean="0">
                <a:solidFill>
                  <a:schemeClr val="bg1"/>
                </a:solidFill>
              </a:rPr>
              <a:t>Wonenbreburg</a:t>
            </a:r>
            <a:r>
              <a:rPr lang="nl-NL" sz="4400" b="1" dirty="0" smtClean="0">
                <a:solidFill>
                  <a:schemeClr val="bg1"/>
                </a:solidFill>
              </a:rPr>
              <a:t>, </a:t>
            </a:r>
            <a:r>
              <a:rPr lang="nl-NL" sz="4400" b="1" dirty="0" err="1" smtClean="0">
                <a:solidFill>
                  <a:schemeClr val="bg1"/>
                </a:solidFill>
              </a:rPr>
              <a:t>Lefier</a:t>
            </a:r>
            <a:r>
              <a:rPr lang="nl-NL" sz="4400" b="1" dirty="0" smtClean="0">
                <a:solidFill>
                  <a:schemeClr val="bg1"/>
                </a:solidFill>
              </a:rPr>
              <a:t>, SLS Wonen</a:t>
            </a:r>
          </a:p>
          <a:p>
            <a:pPr>
              <a:lnSpc>
                <a:spcPct val="75000"/>
              </a:lnSpc>
            </a:pPr>
            <a:endParaRPr lang="nl-NL" sz="4400" b="1" dirty="0" smtClean="0">
              <a:solidFill>
                <a:schemeClr val="bg1"/>
              </a:solidFill>
            </a:endParaRPr>
          </a:p>
          <a:p>
            <a:pPr>
              <a:lnSpc>
                <a:spcPct val="75000"/>
              </a:lnSpc>
            </a:pPr>
            <a:r>
              <a:rPr lang="nl-NL" sz="4400" b="1" dirty="0" smtClean="0">
                <a:solidFill>
                  <a:schemeClr val="bg1"/>
                </a:solidFill>
              </a:rPr>
              <a:t>en</a:t>
            </a:r>
          </a:p>
          <a:p>
            <a:pPr>
              <a:lnSpc>
                <a:spcPct val="75000"/>
              </a:lnSpc>
            </a:pPr>
            <a:r>
              <a:rPr lang="nl-NL" sz="4400" b="1" dirty="0" err="1" smtClean="0">
                <a:solidFill>
                  <a:schemeClr val="bg1"/>
                </a:solidFill>
              </a:rPr>
              <a:t>OnlineHuisrekening.nl</a:t>
            </a:r>
            <a:endParaRPr lang="nl-NL" sz="4400" b="1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23528" y="4941168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err="1" smtClean="0">
                <a:solidFill>
                  <a:schemeClr val="bg1"/>
                </a:solidFill>
              </a:rPr>
              <a:t>xx</a:t>
            </a:r>
            <a:r>
              <a:rPr lang="nl-NL" sz="3000" dirty="0" smtClean="0">
                <a:solidFill>
                  <a:schemeClr val="bg1"/>
                </a:solidFill>
              </a:rPr>
              <a:t> maand 2011</a:t>
            </a:r>
          </a:p>
          <a:p>
            <a:r>
              <a:rPr lang="nl-NL" sz="3000" dirty="0" smtClean="0">
                <a:solidFill>
                  <a:schemeClr val="bg1"/>
                </a:solidFill>
              </a:rPr>
              <a:t>Utrecht</a:t>
            </a:r>
            <a:endParaRPr lang="nl-NL" sz="3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6540" y="6091200"/>
            <a:ext cx="2461964" cy="72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5508104" y="5085184"/>
            <a:ext cx="324036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 descr="oh_2010_ppt_object_groenearr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5085184"/>
            <a:ext cx="573400" cy="5734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580112" y="515719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Ja, ik wil meer weten!</a:t>
            </a:r>
            <a:endParaRPr lang="nl-N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OH – Introductie</a:t>
            </a:r>
            <a:endParaRPr lang="nl-NL" sz="3000" b="1" dirty="0">
              <a:solidFill>
                <a:schemeClr val="bg1"/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323528" y="2204864"/>
            <a:ext cx="2664296" cy="360040"/>
            <a:chOff x="323528" y="2204864"/>
            <a:chExt cx="2664296" cy="360040"/>
          </a:xfrm>
        </p:grpSpPr>
        <p:sp>
          <p:nvSpPr>
            <p:cNvPr id="9" name="Rechthoek 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351692" y="2096269"/>
            <a:ext cx="242010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Update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Samenwerking</a:t>
            </a:r>
          </a:p>
          <a:p>
            <a:pPr>
              <a:lnSpc>
                <a:spcPct val="200000"/>
              </a:lnSpc>
            </a:pPr>
            <a:endParaRPr lang="nl-NL" sz="1300" b="1" dirty="0" smtClean="0"/>
          </a:p>
          <a:p>
            <a:pPr>
              <a:lnSpc>
                <a:spcPct val="200000"/>
              </a:lnSpc>
            </a:pPr>
            <a:endParaRPr lang="nl-NL" sz="1300" b="1" dirty="0" smtClean="0"/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3275856" y="2132856"/>
            <a:ext cx="547260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Update: Nieuwe versie + nieuwe functionaliteiten</a:t>
            </a:r>
          </a:p>
          <a:p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Contact met </a:t>
            </a:r>
            <a:r>
              <a:rPr lang="nl-NL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huisvesters</a:t>
            </a:r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Wie hebben we gesproken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ep 13"/>
          <p:cNvGrpSpPr/>
          <p:nvPr/>
        </p:nvGrpSpPr>
        <p:grpSpPr>
          <a:xfrm>
            <a:off x="323528" y="2564904"/>
            <a:ext cx="2664296" cy="360040"/>
            <a:chOff x="323528" y="2204864"/>
            <a:chExt cx="2664296" cy="360040"/>
          </a:xfrm>
        </p:grpSpPr>
        <p:sp>
          <p:nvSpPr>
            <p:cNvPr id="21" name="Rechthoek 20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Afbeelding 21" descr="oh_2010_ppt_object_vrijstaand_wittearrow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Welke uitdagingen spelen er?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75856" y="2132856"/>
            <a:ext cx="547260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Bereiken/Informeren van studenten</a:t>
            </a:r>
          </a:p>
          <a:p>
            <a:endParaRPr lang="nl-NL" sz="1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Feedback ontvangen van studenten</a:t>
            </a:r>
          </a:p>
          <a:p>
            <a:endParaRPr lang="nl-NL" sz="1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Geschillen voorkomen</a:t>
            </a:r>
          </a:p>
          <a:p>
            <a:endParaRPr lang="nl-NL" sz="1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Extra service aanbieden</a:t>
            </a:r>
          </a:p>
          <a:p>
            <a:endParaRPr lang="nl-NL" sz="1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Meer…</a:t>
            </a:r>
          </a:p>
          <a:p>
            <a:endParaRPr lang="nl-NL" sz="11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11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Opsomming / Bewijzen van </a:t>
            </a:r>
            <a:r>
              <a:rPr lang="nl-NL" sz="1100" u="sng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findings</a:t>
            </a:r>
            <a:r>
              <a:rPr lang="nl-NL" sz="11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uit gesprekken. </a:t>
            </a:r>
            <a:endParaRPr lang="nl-NL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11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351692" y="2096269"/>
            <a:ext cx="24201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Update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Samenwerking</a:t>
            </a:r>
          </a:p>
        </p:txBody>
      </p:sp>
      <p:sp>
        <p:nvSpPr>
          <p:cNvPr id="23" name="Rechthoek 22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3"/>
          <p:cNvGrpSpPr/>
          <p:nvPr/>
        </p:nvGrpSpPr>
        <p:grpSpPr>
          <a:xfrm>
            <a:off x="323528" y="2996952"/>
            <a:ext cx="2664296" cy="360040"/>
            <a:chOff x="323528" y="2204864"/>
            <a:chExt cx="2664296" cy="360040"/>
          </a:xfrm>
        </p:grpSpPr>
        <p:sp>
          <p:nvSpPr>
            <p:cNvPr id="19" name="Rechthoek 1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" name="Afbeelding 1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8" name="Tekstvak 7"/>
          <p:cNvSpPr txBox="1"/>
          <p:nvPr/>
        </p:nvSpPr>
        <p:spPr>
          <a:xfrm>
            <a:off x="3275856" y="2132856"/>
            <a:ext cx="5472608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Bereiken van studenten via nieuwe wegen</a:t>
            </a:r>
          </a:p>
          <a:p>
            <a:endParaRPr lang="nl-NL" sz="1500" b="1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4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Uitleggen wat we gevonden hebben bij “alle” </a:t>
            </a:r>
            <a:r>
              <a:rPr lang="nl-NL" sz="2400" u="sng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huisvesters</a:t>
            </a:r>
            <a:r>
              <a:rPr lang="nl-NL" sz="24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Nieuwe manier van communiceren noodzakelijk daarom OHR!</a:t>
            </a:r>
          </a:p>
          <a:p>
            <a:endParaRPr lang="nl-NL" sz="2400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4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Wat maakt OHR beter in communicatie naar de Student?</a:t>
            </a:r>
          </a:p>
          <a:p>
            <a:r>
              <a:rPr lang="nl-NL" sz="24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VOORAL WAT HET KAN ZIJN MET MEDEWERKING! Met oog op aantal gebruikers</a:t>
            </a:r>
            <a:endParaRPr lang="nl-NL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351692" y="2096269"/>
            <a:ext cx="24201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Update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Samenwerking</a:t>
            </a:r>
          </a:p>
        </p:txBody>
      </p:sp>
      <p:sp>
        <p:nvSpPr>
          <p:cNvPr id="9" name="Rechthoek 8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491880" y="1052736"/>
            <a:ext cx="5256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Hoe kunnen we samenwerken?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8172400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Groot</a:t>
            </a:r>
            <a:r>
              <a:rPr lang="en-US" dirty="0" smtClean="0"/>
              <a:t> </a:t>
            </a:r>
            <a:r>
              <a:rPr lang="en-US" dirty="0" err="1" smtClean="0"/>
              <a:t>voordeel</a:t>
            </a:r>
            <a:r>
              <a:rPr lang="en-US" dirty="0" smtClean="0"/>
              <a:t>: OH </a:t>
            </a:r>
            <a:r>
              <a:rPr lang="en-US" dirty="0" err="1" smtClean="0"/>
              <a:t>inzetten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middel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terugkerende</a:t>
            </a:r>
            <a:r>
              <a:rPr lang="en-US" dirty="0" smtClean="0"/>
              <a:t> </a:t>
            </a:r>
            <a:r>
              <a:rPr lang="en-US" dirty="0" err="1" smtClean="0"/>
              <a:t>bezoekers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trekken</a:t>
            </a:r>
            <a:r>
              <a:rPr lang="en-US" dirty="0" smtClean="0"/>
              <a:t>: </a:t>
            </a:r>
            <a:r>
              <a:rPr lang="en-US" dirty="0" err="1" smtClean="0"/>
              <a:t>huurders</a:t>
            </a:r>
            <a:r>
              <a:rPr lang="en-US" dirty="0" smtClean="0"/>
              <a:t> </a:t>
            </a:r>
            <a:r>
              <a:rPr lang="en-US" dirty="0" err="1" smtClean="0"/>
              <a:t>beter</a:t>
            </a:r>
            <a:r>
              <a:rPr lang="en-US" dirty="0" smtClean="0"/>
              <a:t> </a:t>
            </a:r>
            <a:r>
              <a:rPr lang="en-US" smtClean="0"/>
              <a:t>geinformeerd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3"/>
          <p:cNvGrpSpPr/>
          <p:nvPr/>
        </p:nvGrpSpPr>
        <p:grpSpPr>
          <a:xfrm>
            <a:off x="323528" y="2996952"/>
            <a:ext cx="2664296" cy="360040"/>
            <a:chOff x="323528" y="2204864"/>
            <a:chExt cx="2664296" cy="360040"/>
          </a:xfrm>
        </p:grpSpPr>
        <p:sp>
          <p:nvSpPr>
            <p:cNvPr id="19" name="Rechthoek 1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" name="Afbeelding 1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8" name="Tekstvak 7"/>
          <p:cNvSpPr txBox="1"/>
          <p:nvPr/>
        </p:nvSpPr>
        <p:spPr>
          <a:xfrm>
            <a:off x="3275856" y="2132856"/>
            <a:ext cx="547260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Lange termijn (Q3 2011)</a:t>
            </a:r>
          </a:p>
          <a:p>
            <a:endParaRPr lang="nl-NL" sz="1500" b="1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u="sng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OnlineHuisrekening.nl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White-labeling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OH via eigen URL</a:t>
            </a:r>
          </a:p>
          <a:p>
            <a:pPr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Gebaseerd op huisstijl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Huisvester</a:t>
            </a:r>
            <a:endParaRPr lang="nl-NL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Specifieke functionaliteiten mogelijk</a:t>
            </a:r>
          </a:p>
          <a:p>
            <a:r>
              <a:rPr lang="nl-NL" sz="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</a:p>
          <a:p>
            <a:endParaRPr lang="nl-NL" sz="1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Peilingen</a:t>
            </a:r>
          </a:p>
          <a:p>
            <a:pPr marL="0" lvl="1"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Snelle feedback</a:t>
            </a:r>
          </a:p>
          <a:p>
            <a:pPr marL="0" lvl="1"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Richten op specifieke subgroepen</a:t>
            </a:r>
          </a:p>
          <a:p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351692" y="2096269"/>
            <a:ext cx="24201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Update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Samenwerking</a:t>
            </a:r>
          </a:p>
        </p:txBody>
      </p:sp>
      <p:sp>
        <p:nvSpPr>
          <p:cNvPr id="9" name="Rechthoek 8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491880" y="1052736"/>
            <a:ext cx="5256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Hoe kunnen we samenwerken?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8172400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8" y="1268760"/>
            <a:ext cx="8064896" cy="1507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endParaRPr lang="nl-NL" sz="6000" b="1" dirty="0" smtClean="0">
              <a:solidFill>
                <a:schemeClr val="bg1"/>
              </a:solidFill>
            </a:endParaRPr>
          </a:p>
          <a:p>
            <a:pPr>
              <a:lnSpc>
                <a:spcPct val="75000"/>
              </a:lnSpc>
            </a:pPr>
            <a:r>
              <a:rPr lang="nl-NL" sz="6000" b="1" dirty="0" smtClean="0">
                <a:solidFill>
                  <a:schemeClr val="bg1"/>
                </a:solidFill>
              </a:rPr>
              <a:t>Bedankt!</a:t>
            </a:r>
          </a:p>
        </p:txBody>
      </p:sp>
      <p:sp>
        <p:nvSpPr>
          <p:cNvPr id="6" name="Rechthoek 5"/>
          <p:cNvSpPr/>
          <p:nvPr/>
        </p:nvSpPr>
        <p:spPr>
          <a:xfrm>
            <a:off x="5004048" y="5085184"/>
            <a:ext cx="374441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 descr="oh_2010_ppt_object_groenearr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5085184"/>
            <a:ext cx="573400" cy="5734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148064" y="515719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Ja, ik wil partner worden!</a:t>
            </a:r>
            <a:endParaRPr lang="nl-NL" sz="2000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323528" y="2996952"/>
            <a:ext cx="8064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chemeClr val="bg1"/>
                </a:solidFill>
              </a:rPr>
              <a:t>Uw vragen?</a:t>
            </a:r>
            <a:endParaRPr lang="nl-NL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205</Words>
  <Application>Microsoft Office PowerPoint</Application>
  <PresentationFormat>Diavoorstelling (4:3)</PresentationFormat>
  <Paragraphs>61</Paragraphs>
  <Slides>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</vt:vector>
  </TitlesOfParts>
  <Company>CHIDERO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OHR</dc:title>
  <dc:creator>Christ de Rooij</dc:creator>
  <cp:lastModifiedBy>Vincent de Jong</cp:lastModifiedBy>
  <cp:revision>67</cp:revision>
  <dcterms:created xsi:type="dcterms:W3CDTF">2010-09-22T09:57:26Z</dcterms:created>
  <dcterms:modified xsi:type="dcterms:W3CDTF">2011-10-09T12:52:59Z</dcterms:modified>
  <cp:contentStatus>template</cp:contentStatus>
</cp:coreProperties>
</file>