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1" r:id="rId5"/>
    <p:sldId id="268" r:id="rId6"/>
    <p:sldId id="267" r:id="rId7"/>
    <p:sldId id="269" r:id="rId8"/>
    <p:sldId id="259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D9D9"/>
    <a:srgbClr val="9BC747"/>
    <a:srgbClr val="259BAB"/>
    <a:srgbClr val="109EBA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750" y="-3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E1B243-6AED-4B34-80F4-58AFD0EFE0ED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DBBF98-E208-4218-9581-181A22C31B1D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DBBF98-E208-4218-9581-181A22C31B1D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1C5C7D-8C50-405A-95E3-8FA7CA97486E}" type="datetimeFigureOut">
              <a:rPr lang="nl-NL" smtClean="0"/>
              <a:pPr/>
              <a:t>9-10-2011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410DD8-D09B-42CD-89A8-F5517C46247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3161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r>
              <a:rPr lang="nl-NL" sz="4400" b="1" dirty="0" err="1" smtClean="0">
                <a:solidFill>
                  <a:schemeClr val="bg1"/>
                </a:solidFill>
              </a:rPr>
              <a:t>Idealis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Duwo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SSHu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Stadwonen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Vestide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Wonenbreburg</a:t>
            </a:r>
            <a:r>
              <a:rPr lang="nl-NL" sz="4400" b="1" dirty="0" smtClean="0">
                <a:solidFill>
                  <a:schemeClr val="bg1"/>
                </a:solidFill>
              </a:rPr>
              <a:t>, </a:t>
            </a:r>
            <a:r>
              <a:rPr lang="nl-NL" sz="4400" b="1" dirty="0" err="1" smtClean="0">
                <a:solidFill>
                  <a:schemeClr val="bg1"/>
                </a:solidFill>
              </a:rPr>
              <a:t>Lefier</a:t>
            </a:r>
            <a:r>
              <a:rPr lang="nl-NL" sz="4400" b="1" dirty="0" smtClean="0">
                <a:solidFill>
                  <a:schemeClr val="bg1"/>
                </a:solidFill>
              </a:rPr>
              <a:t>, SLS Wonen</a:t>
            </a:r>
          </a:p>
          <a:p>
            <a:pPr>
              <a:lnSpc>
                <a:spcPct val="75000"/>
              </a:lnSpc>
            </a:pPr>
            <a:endParaRPr lang="nl-NL" sz="44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4400" b="1" dirty="0" smtClean="0">
                <a:solidFill>
                  <a:schemeClr val="bg1"/>
                </a:solidFill>
              </a:rPr>
              <a:t>en</a:t>
            </a:r>
          </a:p>
          <a:p>
            <a:pPr>
              <a:lnSpc>
                <a:spcPct val="75000"/>
              </a:lnSpc>
            </a:pPr>
            <a:r>
              <a:rPr lang="nl-NL" sz="4400" b="1" dirty="0" err="1" smtClean="0">
                <a:solidFill>
                  <a:schemeClr val="bg1"/>
                </a:solidFill>
              </a:rPr>
              <a:t>OnlineHuisrekening.nl</a:t>
            </a:r>
            <a:endParaRPr lang="nl-NL" sz="4400" b="1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323528" y="4941168"/>
            <a:ext cx="806489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err="1" smtClean="0">
                <a:solidFill>
                  <a:schemeClr val="bg1"/>
                </a:solidFill>
              </a:rPr>
              <a:t>xx</a:t>
            </a:r>
            <a:r>
              <a:rPr lang="nl-NL" sz="3000" dirty="0" smtClean="0">
                <a:solidFill>
                  <a:schemeClr val="bg1"/>
                </a:solidFill>
              </a:rPr>
              <a:t> maand 2011</a:t>
            </a:r>
          </a:p>
          <a:p>
            <a:r>
              <a:rPr lang="nl-NL" sz="3000" dirty="0" smtClean="0">
                <a:solidFill>
                  <a:schemeClr val="bg1"/>
                </a:solidFill>
              </a:rPr>
              <a:t>Utrecht</a:t>
            </a:r>
            <a:endParaRPr lang="nl-NL" sz="3000" dirty="0">
              <a:solidFill>
                <a:schemeClr val="bg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46540" y="6091200"/>
            <a:ext cx="2461964" cy="722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hoek 3"/>
          <p:cNvSpPr/>
          <p:nvPr/>
        </p:nvSpPr>
        <p:spPr>
          <a:xfrm>
            <a:off x="5508104" y="5085184"/>
            <a:ext cx="3240360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5" name="Afbeelding 4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6" name="Tekstvak 5"/>
          <p:cNvSpPr txBox="1"/>
          <p:nvPr/>
        </p:nvSpPr>
        <p:spPr>
          <a:xfrm>
            <a:off x="5580112" y="5157192"/>
            <a:ext cx="25922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meer weten!</a:t>
            </a:r>
            <a:endParaRPr lang="nl-NL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OH – Introductie</a:t>
            </a:r>
            <a:endParaRPr lang="nl-NL" sz="3000" b="1" dirty="0">
              <a:solidFill>
                <a:schemeClr val="bg1"/>
              </a:solidFill>
            </a:endParaRPr>
          </a:p>
        </p:txBody>
      </p:sp>
      <p:grpSp>
        <p:nvGrpSpPr>
          <p:cNvPr id="14" name="Groep 13"/>
          <p:cNvGrpSpPr/>
          <p:nvPr/>
        </p:nvGrpSpPr>
        <p:grpSpPr>
          <a:xfrm>
            <a:off x="323528" y="2204864"/>
            <a:ext cx="2664296" cy="360040"/>
            <a:chOff x="323528" y="2204864"/>
            <a:chExt cx="2664296" cy="360040"/>
          </a:xfrm>
        </p:grpSpPr>
        <p:sp>
          <p:nvSpPr>
            <p:cNvPr id="9" name="Rechthoek 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10" name="Afbeelding 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11" name="Tekstvak 10"/>
          <p:cNvSpPr txBox="1"/>
          <p:nvPr/>
        </p:nvSpPr>
        <p:spPr>
          <a:xfrm>
            <a:off x="351692" y="2096269"/>
            <a:ext cx="2420108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  <a:p>
            <a:pPr>
              <a:lnSpc>
                <a:spcPct val="200000"/>
              </a:lnSpc>
            </a:pPr>
            <a:endParaRPr lang="nl-NL" sz="1300" b="1" dirty="0" smtClean="0"/>
          </a:p>
          <a:p>
            <a:pPr>
              <a:lnSpc>
                <a:spcPct val="200000"/>
              </a:lnSpc>
            </a:pPr>
            <a:endParaRPr lang="nl-NL" sz="1300" b="1" dirty="0" smtClean="0"/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3" name="Tekstvak 12"/>
          <p:cNvSpPr txBox="1"/>
          <p:nvPr/>
        </p:nvSpPr>
        <p:spPr>
          <a:xfrm>
            <a:off x="3275856" y="2132856"/>
            <a:ext cx="5472608" cy="20159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Update: Nieuwe versie + nieuwe functionaliteiten</a:t>
            </a: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Contact met </a:t>
            </a:r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huisvesters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Wie hebben we gesproken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5" name="Rechthoek 14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graphicFrame>
        <p:nvGraphicFramePr>
          <p:cNvPr id="16" name="Tabel 15"/>
          <p:cNvGraphicFramePr>
            <a:graphicFrameLocks noGrp="1"/>
          </p:cNvGraphicFramePr>
          <p:nvPr/>
        </p:nvGraphicFramePr>
        <p:xfrm>
          <a:off x="-324544" y="3140968"/>
          <a:ext cx="6096000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err="1" smtClean="0"/>
                        <a:t>Huisvester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Concrete samenwerking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Eindhoven</a:t>
                      </a:r>
                      <a:r>
                        <a:rPr lang="nl-NL" baseline="0" dirty="0" smtClean="0"/>
                        <a:t> &lt;logootje&gt;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Linkbuilding / </a:t>
                      </a:r>
                      <a:r>
                        <a:rPr lang="nl-NL" dirty="0" err="1" smtClean="0"/>
                        <a:t>Whitelabeling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ep 13"/>
          <p:cNvGrpSpPr/>
          <p:nvPr/>
        </p:nvGrpSpPr>
        <p:grpSpPr>
          <a:xfrm>
            <a:off x="323528" y="2564904"/>
            <a:ext cx="2664296" cy="360040"/>
            <a:chOff x="323528" y="2204864"/>
            <a:chExt cx="2664296" cy="360040"/>
          </a:xfrm>
        </p:grpSpPr>
        <p:sp>
          <p:nvSpPr>
            <p:cNvPr id="21" name="Rechthoek 20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2" name="Afbeelding 21" descr="oh_2010_ppt_object_vrijstaand_wittearrow.pn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7" name="Tekstvak 6"/>
          <p:cNvSpPr txBox="1"/>
          <p:nvPr/>
        </p:nvSpPr>
        <p:spPr>
          <a:xfrm>
            <a:off x="3275856" y="1052736"/>
            <a:ext cx="5472608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Welke uitdagingen spelen er?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275856" y="2132856"/>
            <a:ext cx="5472608" cy="3200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Bereiken/Informeren van studenten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0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Feedback ontvangen van studenten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Geschillen voorkomen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2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Extra service aanbieden</a:t>
            </a:r>
          </a:p>
          <a:p>
            <a:endParaRPr lang="nl-NL" sz="1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1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Meer…</a:t>
            </a:r>
          </a:p>
          <a:p>
            <a:endParaRPr lang="nl-NL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11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Opsomming / Bewijzen van </a:t>
            </a:r>
            <a:r>
              <a:rPr lang="nl-NL" sz="11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findings</a:t>
            </a:r>
            <a:r>
              <a:rPr lang="nl-NL" sz="1100" u="sng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uit gesprekken. </a:t>
            </a:r>
            <a:endParaRPr lang="nl-NL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11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Samenwerking</a:t>
            </a:r>
          </a:p>
        </p:txBody>
      </p:sp>
      <p:sp>
        <p:nvSpPr>
          <p:cNvPr id="23" name="Rechthoek 22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Bereiken van studenten via 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OHR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b="1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het platform waar studenten regelmatig op te vinden zijn (x aantal per </a:t>
            </a:r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week)</a:t>
            </a:r>
            <a:endParaRPr lang="nl-NL" sz="2500" b="1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Informeren van student</a:t>
            </a:r>
          </a:p>
          <a:p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Gebruik van </a:t>
            </a:r>
            <a:r>
              <a:rPr lang="nl-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adruimtes</a:t>
            </a:r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&amp; </a:t>
            </a:r>
            <a:r>
              <a:rPr lang="nl-NL" sz="1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advertorials</a:t>
            </a:r>
            <a:endParaRPr lang="nl-NL" sz="16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4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4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Dialoog met student is mogelijk</a:t>
            </a:r>
          </a:p>
          <a:p>
            <a:r>
              <a:rPr lang="nl-NL" sz="1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Rechtstreekse communicatie mogelijk via persoonlijke berichten</a:t>
            </a:r>
          </a:p>
          <a:p>
            <a:endParaRPr lang="nl-NL" sz="2400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kunnen we samenwerken?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 (Q3 2011)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OnlineHuisrekening.nl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White-labeling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OH via eigen URL</a:t>
            </a: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Gebaseerd op huisstijl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Specifieke functionaliteiten mogelijk</a:t>
            </a:r>
          </a:p>
          <a:p>
            <a:r>
              <a:rPr lang="nl-NL" sz="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Peilingen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Snelle feedback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Richten op specifieke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subgroepen</a:t>
            </a:r>
          </a:p>
          <a:p>
            <a:pPr marL="0" lvl="1">
              <a:buFont typeface="Arial" pitchFamily="34" charset="0"/>
              <a:buChar char="•"/>
            </a:pP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Wisselwerking toevoegen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voordeel te bereiken?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ep 13"/>
          <p:cNvGrpSpPr/>
          <p:nvPr/>
        </p:nvGrpSpPr>
        <p:grpSpPr>
          <a:xfrm>
            <a:off x="323528" y="2996952"/>
            <a:ext cx="2664296" cy="360040"/>
            <a:chOff x="323528" y="2204864"/>
            <a:chExt cx="2664296" cy="360040"/>
          </a:xfrm>
        </p:grpSpPr>
        <p:sp>
          <p:nvSpPr>
            <p:cNvPr id="19" name="Rechthoek 18"/>
            <p:cNvSpPr/>
            <p:nvPr/>
          </p:nvSpPr>
          <p:spPr>
            <a:xfrm>
              <a:off x="323528" y="2204864"/>
              <a:ext cx="2664296" cy="360040"/>
            </a:xfrm>
            <a:prstGeom prst="rect">
              <a:avLst/>
            </a:prstGeom>
            <a:solidFill>
              <a:srgbClr val="109EBA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pic>
          <p:nvPicPr>
            <p:cNvPr id="20" name="Afbeelding 19" descr="oh_2010_ppt_object_vrijstaand_wittearrow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760927" y="2320236"/>
              <a:ext cx="82882" cy="129296"/>
            </a:xfrm>
            <a:prstGeom prst="rect">
              <a:avLst/>
            </a:prstGeom>
          </p:spPr>
        </p:pic>
      </p:grpSp>
      <p:sp>
        <p:nvSpPr>
          <p:cNvPr id="8" name="Tekstvak 7"/>
          <p:cNvSpPr txBox="1"/>
          <p:nvPr/>
        </p:nvSpPr>
        <p:spPr>
          <a:xfrm>
            <a:off x="3275856" y="2132856"/>
            <a:ext cx="5472608" cy="46474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Lange termijn (Q3 2011)</a:t>
            </a:r>
          </a:p>
          <a:p>
            <a:endParaRPr lang="nl-NL" sz="1500" b="1" u="sng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u="sng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OnlineHuisrekening.nl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White-labeling</a:t>
            </a:r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OH via eigen URL</a:t>
            </a: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Gebaseerd op huisstijl </a:t>
            </a:r>
            <a:r>
              <a:rPr lang="nl-NL" sz="20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Huisvester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Specifieke functionaliteiten mogelijk</a:t>
            </a:r>
          </a:p>
          <a:p>
            <a:r>
              <a:rPr lang="nl-NL" sz="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5</a:t>
            </a:r>
          </a:p>
          <a:p>
            <a:endParaRPr lang="nl-NL" sz="1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nl-NL" sz="25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Peilingen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Snelle feedback</a:t>
            </a: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Richten op specifieke </a:t>
            </a: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subgroepen</a:t>
            </a:r>
          </a:p>
          <a:p>
            <a:pPr marL="0" lvl="1">
              <a:buFont typeface="Arial" pitchFamily="34" charset="0"/>
              <a:buChar char="•"/>
            </a:pP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lvl="1">
              <a:buFont typeface="Arial" pitchFamily="34" charset="0"/>
              <a:buChar char="•"/>
            </a:pPr>
            <a:r>
              <a:rPr lang="nl-NL" sz="20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Wisselwerking toevoegen</a:t>
            </a:r>
            <a:endParaRPr lang="nl-NL" sz="20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endParaRPr lang="nl-NL" sz="25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8604448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Tekstvak 16"/>
          <p:cNvSpPr txBox="1"/>
          <p:nvPr/>
        </p:nvSpPr>
        <p:spPr>
          <a:xfrm>
            <a:off x="351692" y="2096269"/>
            <a:ext cx="2420108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nl-NL" sz="1300" b="1" dirty="0" smtClean="0"/>
              <a:t>Update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/>
              <a:t>Uitdagingen</a:t>
            </a:r>
          </a:p>
          <a:p>
            <a:pPr>
              <a:lnSpc>
                <a:spcPct val="200000"/>
              </a:lnSpc>
            </a:pPr>
            <a:r>
              <a:rPr lang="nl-NL" sz="1300" b="1" dirty="0" smtClean="0">
                <a:solidFill>
                  <a:schemeClr val="bg1"/>
                </a:solidFill>
              </a:rPr>
              <a:t>Samenwerking</a:t>
            </a:r>
          </a:p>
        </p:txBody>
      </p:sp>
      <p:sp>
        <p:nvSpPr>
          <p:cNvPr id="9" name="Rechthoek 8"/>
          <p:cNvSpPr/>
          <p:nvPr/>
        </p:nvSpPr>
        <p:spPr>
          <a:xfrm>
            <a:off x="8388424" y="6309320"/>
            <a:ext cx="144016" cy="144016"/>
          </a:xfrm>
          <a:prstGeom prst="rect">
            <a:avLst/>
          </a:prstGeom>
          <a:solidFill>
            <a:srgbClr val="9BC7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3491880" y="1052736"/>
            <a:ext cx="525658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b="1" dirty="0" smtClean="0">
                <a:solidFill>
                  <a:schemeClr val="bg1"/>
                </a:solidFill>
              </a:rPr>
              <a:t>Hoe voordeel te bereiken?</a:t>
            </a:r>
            <a:endParaRPr lang="nl-NL" sz="3000" b="1" dirty="0">
              <a:solidFill>
                <a:schemeClr val="bg1"/>
              </a:solidFill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8172400" y="6309320"/>
            <a:ext cx="144016" cy="144016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323528" y="1268760"/>
            <a:ext cx="8064896" cy="15073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75000"/>
              </a:lnSpc>
            </a:pPr>
            <a:endParaRPr lang="nl-NL" sz="6000" b="1" dirty="0" smtClean="0">
              <a:solidFill>
                <a:schemeClr val="bg1"/>
              </a:solidFill>
            </a:endParaRPr>
          </a:p>
          <a:p>
            <a:pPr>
              <a:lnSpc>
                <a:spcPct val="75000"/>
              </a:lnSpc>
            </a:pPr>
            <a:r>
              <a:rPr lang="nl-NL" sz="6000" b="1" dirty="0" smtClean="0">
                <a:solidFill>
                  <a:schemeClr val="bg1"/>
                </a:solidFill>
              </a:rPr>
              <a:t>Bedankt!</a:t>
            </a:r>
          </a:p>
        </p:txBody>
      </p:sp>
      <p:sp>
        <p:nvSpPr>
          <p:cNvPr id="6" name="Rechthoek 5"/>
          <p:cNvSpPr/>
          <p:nvPr/>
        </p:nvSpPr>
        <p:spPr>
          <a:xfrm>
            <a:off x="5004048" y="5085184"/>
            <a:ext cx="3744416" cy="57606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7" name="Afbeelding 6" descr="oh_2010_ppt_object_groenearrow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72400" y="5085184"/>
            <a:ext cx="573400" cy="573400"/>
          </a:xfrm>
          <a:prstGeom prst="rect">
            <a:avLst/>
          </a:prstGeom>
        </p:spPr>
      </p:pic>
      <p:sp>
        <p:nvSpPr>
          <p:cNvPr id="8" name="Tekstvak 7"/>
          <p:cNvSpPr txBox="1"/>
          <p:nvPr/>
        </p:nvSpPr>
        <p:spPr>
          <a:xfrm>
            <a:off x="5148064" y="5157192"/>
            <a:ext cx="302433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000" b="1" dirty="0" smtClean="0"/>
              <a:t>Ja, ik wil partner worden!</a:t>
            </a:r>
            <a:endParaRPr lang="nl-NL" sz="2000" b="1" dirty="0"/>
          </a:p>
        </p:txBody>
      </p:sp>
      <p:sp>
        <p:nvSpPr>
          <p:cNvPr id="9" name="Tekstvak 8"/>
          <p:cNvSpPr txBox="1"/>
          <p:nvPr/>
        </p:nvSpPr>
        <p:spPr>
          <a:xfrm>
            <a:off x="323528" y="2996952"/>
            <a:ext cx="8064896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3000" dirty="0" smtClean="0">
                <a:solidFill>
                  <a:schemeClr val="bg1"/>
                </a:solidFill>
              </a:rPr>
              <a:t>Uw vragen?</a:t>
            </a:r>
            <a:endParaRPr lang="nl-NL" sz="30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814</TotalTime>
  <Words>234</Words>
  <Application>Microsoft Office PowerPoint</Application>
  <PresentationFormat>Diavoorstelling (4:3)</PresentationFormat>
  <Paragraphs>87</Paragraphs>
  <Slides>8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Office-thema</vt:lpstr>
      <vt:lpstr>Dia 1</vt:lpstr>
      <vt:lpstr>Dia 2</vt:lpstr>
      <vt:lpstr>Dia 3</vt:lpstr>
      <vt:lpstr>Dia 4</vt:lpstr>
      <vt:lpstr>Dia 5</vt:lpstr>
      <vt:lpstr>Dia 6</vt:lpstr>
      <vt:lpstr>Dia 7</vt:lpstr>
      <vt:lpstr>Dia 8</vt:lpstr>
    </vt:vector>
  </TitlesOfParts>
  <Company>CHIDERO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OHR</dc:title>
  <dc:creator>Christ de Rooij</dc:creator>
  <cp:lastModifiedBy>Gebruiker</cp:lastModifiedBy>
  <cp:revision>75</cp:revision>
  <dcterms:created xsi:type="dcterms:W3CDTF">2010-09-22T09:57:26Z</dcterms:created>
  <dcterms:modified xsi:type="dcterms:W3CDTF">2011-10-09T18:55:58Z</dcterms:modified>
  <cp:contentStatus>template</cp:contentStatus>
</cp:coreProperties>
</file>