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59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C747"/>
    <a:srgbClr val="259BAB"/>
    <a:srgbClr val="109EB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318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159480-A90D-4128-A618-0F2A15D41160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C68F083C-6D33-42FE-AF73-A8F92F4DABFC}">
      <dgm:prSet phldrT="[Text]" custT="1"/>
      <dgm:spPr/>
      <dgm:t>
        <a:bodyPr/>
        <a:lstStyle/>
        <a:p>
          <a:r>
            <a:rPr lang="nl-NL" sz="1200" b="1" dirty="0" smtClean="0"/>
            <a:t>Online Huisrekening</a:t>
          </a:r>
          <a:endParaRPr lang="nl-NL" sz="1200" b="1" dirty="0"/>
        </a:p>
      </dgm:t>
    </dgm:pt>
    <dgm:pt modelId="{2F73BCFB-5F8A-4B25-869A-09C572371766}" type="parTrans" cxnId="{710948C7-0E19-4C91-85DD-E38FE454475B}">
      <dgm:prSet/>
      <dgm:spPr/>
      <dgm:t>
        <a:bodyPr/>
        <a:lstStyle/>
        <a:p>
          <a:endParaRPr lang="nl-NL" sz="1200"/>
        </a:p>
      </dgm:t>
    </dgm:pt>
    <dgm:pt modelId="{318B5D39-820E-44BD-A43E-E47ED22647B6}" type="sibTrans" cxnId="{710948C7-0E19-4C91-85DD-E38FE454475B}">
      <dgm:prSet/>
      <dgm:spPr/>
      <dgm:t>
        <a:bodyPr/>
        <a:lstStyle/>
        <a:p>
          <a:endParaRPr lang="nl-NL" sz="1200"/>
        </a:p>
      </dgm:t>
    </dgm:pt>
    <dgm:pt modelId="{E9EC882B-E59B-4D6B-AA28-E883ABBFA866}">
      <dgm:prSet phldrT="[Text]" custT="1"/>
      <dgm:spPr/>
      <dgm:t>
        <a:bodyPr/>
        <a:lstStyle/>
        <a:p>
          <a:r>
            <a:rPr lang="nl-NL" sz="1200" b="1" dirty="0" smtClean="0"/>
            <a:t>Informatie verspreiden</a:t>
          </a:r>
          <a:endParaRPr lang="nl-NL" sz="1200" b="1" dirty="0"/>
        </a:p>
      </dgm:t>
    </dgm:pt>
    <dgm:pt modelId="{8DAC5CBE-975E-4C00-AA94-5C3B41F6084F}" type="parTrans" cxnId="{BED70049-FD0D-4E93-A1AD-AE3D1F3C74E4}">
      <dgm:prSet custT="1"/>
      <dgm:spPr/>
      <dgm:t>
        <a:bodyPr/>
        <a:lstStyle/>
        <a:p>
          <a:endParaRPr lang="nl-NL" sz="1200"/>
        </a:p>
      </dgm:t>
    </dgm:pt>
    <dgm:pt modelId="{0151B882-0561-4FA5-B133-F9220EE05F0B}" type="sibTrans" cxnId="{BED70049-FD0D-4E93-A1AD-AE3D1F3C74E4}">
      <dgm:prSet/>
      <dgm:spPr/>
      <dgm:t>
        <a:bodyPr/>
        <a:lstStyle/>
        <a:p>
          <a:endParaRPr lang="nl-NL" sz="1200"/>
        </a:p>
      </dgm:t>
    </dgm:pt>
    <dgm:pt modelId="{10AB4B35-E2FA-424C-A889-FE35D4A9E166}">
      <dgm:prSet phldrT="[Text]" custT="1"/>
      <dgm:spPr/>
      <dgm:t>
        <a:bodyPr/>
        <a:lstStyle/>
        <a:p>
          <a:r>
            <a:rPr lang="nl-NL" sz="1200" b="1" dirty="0" err="1" smtClean="0"/>
            <a:t>White-labeling</a:t>
          </a:r>
          <a:endParaRPr lang="nl-NL" sz="1200" b="1" dirty="0"/>
        </a:p>
      </dgm:t>
    </dgm:pt>
    <dgm:pt modelId="{37F684F5-9E86-4970-B373-E4247A21E33F}" type="parTrans" cxnId="{1549A502-1987-44E1-97A2-F2D82712912C}">
      <dgm:prSet custT="1"/>
      <dgm:spPr/>
      <dgm:t>
        <a:bodyPr/>
        <a:lstStyle/>
        <a:p>
          <a:endParaRPr lang="nl-NL" sz="1200"/>
        </a:p>
      </dgm:t>
    </dgm:pt>
    <dgm:pt modelId="{C1FBFC0F-581E-40B0-A341-797959165295}" type="sibTrans" cxnId="{1549A502-1987-44E1-97A2-F2D82712912C}">
      <dgm:prSet/>
      <dgm:spPr/>
      <dgm:t>
        <a:bodyPr/>
        <a:lstStyle/>
        <a:p>
          <a:endParaRPr lang="nl-NL" sz="1200"/>
        </a:p>
      </dgm:t>
    </dgm:pt>
    <dgm:pt modelId="{E91E4F03-24B9-4BD4-9DD6-B90C9B8A57F9}">
      <dgm:prSet phldrT="[Text]" custT="1"/>
      <dgm:spPr/>
      <dgm:t>
        <a:bodyPr/>
        <a:lstStyle/>
        <a:p>
          <a:r>
            <a:rPr lang="nl-NL" sz="1200" b="1" dirty="0" smtClean="0"/>
            <a:t>Peilingen</a:t>
          </a:r>
          <a:endParaRPr lang="nl-NL" sz="1200" b="1" dirty="0"/>
        </a:p>
      </dgm:t>
    </dgm:pt>
    <dgm:pt modelId="{748FBF52-9338-402A-B2C2-059B620EE284}" type="parTrans" cxnId="{EFCC9C5C-E340-4A04-884B-B4BC6C431594}">
      <dgm:prSet custT="1"/>
      <dgm:spPr/>
      <dgm:t>
        <a:bodyPr/>
        <a:lstStyle/>
        <a:p>
          <a:endParaRPr lang="nl-NL" sz="1200"/>
        </a:p>
      </dgm:t>
    </dgm:pt>
    <dgm:pt modelId="{0329D0FB-4802-4AC1-B220-34FC340423F3}" type="sibTrans" cxnId="{EFCC9C5C-E340-4A04-884B-B4BC6C431594}">
      <dgm:prSet/>
      <dgm:spPr/>
      <dgm:t>
        <a:bodyPr/>
        <a:lstStyle/>
        <a:p>
          <a:endParaRPr lang="nl-NL" sz="1200"/>
        </a:p>
      </dgm:t>
    </dgm:pt>
    <dgm:pt modelId="{575840E8-914E-48B9-ADC0-FC486BCB27C9}">
      <dgm:prSet phldrT="[Text]" custT="1"/>
      <dgm:spPr/>
      <dgm:t>
        <a:bodyPr/>
        <a:lstStyle/>
        <a:p>
          <a:r>
            <a:rPr lang="nl-NL" sz="1200" b="1" dirty="0" smtClean="0"/>
            <a:t>Andere ideeën?</a:t>
          </a:r>
          <a:endParaRPr lang="nl-NL" sz="1200" b="1" dirty="0"/>
        </a:p>
      </dgm:t>
    </dgm:pt>
    <dgm:pt modelId="{FC6941A8-2DC7-4103-921A-4891133BE14E}" type="parTrans" cxnId="{15E27B89-4016-4EBD-847E-B74541E7A925}">
      <dgm:prSet custT="1"/>
      <dgm:spPr/>
      <dgm:t>
        <a:bodyPr/>
        <a:lstStyle/>
        <a:p>
          <a:endParaRPr lang="nl-NL" sz="1200"/>
        </a:p>
      </dgm:t>
    </dgm:pt>
    <dgm:pt modelId="{49569579-38A5-4459-8621-A783A6FB07FB}" type="sibTrans" cxnId="{15E27B89-4016-4EBD-847E-B74541E7A925}">
      <dgm:prSet/>
      <dgm:spPr/>
      <dgm:t>
        <a:bodyPr/>
        <a:lstStyle/>
        <a:p>
          <a:endParaRPr lang="nl-NL" sz="1200"/>
        </a:p>
      </dgm:t>
    </dgm:pt>
    <dgm:pt modelId="{BB15E157-3CB4-4BAC-AF2A-9488508C2785}">
      <dgm:prSet phldrT="[Text]" custT="1"/>
      <dgm:spPr/>
      <dgm:t>
        <a:bodyPr/>
        <a:lstStyle/>
        <a:p>
          <a:r>
            <a:rPr lang="nl-NL" sz="1200" b="1" dirty="0" smtClean="0"/>
            <a:t>Andere ideeën?</a:t>
          </a:r>
          <a:endParaRPr lang="nl-NL" sz="1200" b="1" dirty="0"/>
        </a:p>
      </dgm:t>
    </dgm:pt>
    <dgm:pt modelId="{C0928894-7659-4AF9-B3F6-6EB12CEDEA0F}" type="parTrans" cxnId="{99B54376-B030-4DD6-9985-5E2C05550FFB}">
      <dgm:prSet custT="1"/>
      <dgm:spPr/>
      <dgm:t>
        <a:bodyPr/>
        <a:lstStyle/>
        <a:p>
          <a:endParaRPr lang="nl-NL" sz="1200"/>
        </a:p>
      </dgm:t>
    </dgm:pt>
    <dgm:pt modelId="{68EACF2B-9E0B-4C3D-B6D1-A5BFF8200871}" type="sibTrans" cxnId="{99B54376-B030-4DD6-9985-5E2C05550FFB}">
      <dgm:prSet/>
      <dgm:spPr/>
      <dgm:t>
        <a:bodyPr/>
        <a:lstStyle/>
        <a:p>
          <a:endParaRPr lang="nl-NL" sz="1200"/>
        </a:p>
      </dgm:t>
    </dgm:pt>
    <dgm:pt modelId="{C14E32DB-5ABC-4F8A-AF1E-EB9852450623}">
      <dgm:prSet phldrT="[Text]"/>
      <dgm:spPr/>
      <dgm:t>
        <a:bodyPr/>
        <a:lstStyle/>
        <a:p>
          <a:endParaRPr lang="nl-NL" sz="1200" dirty="0"/>
        </a:p>
      </dgm:t>
    </dgm:pt>
    <dgm:pt modelId="{13B4CC83-E42C-4E34-9BD7-94FC4088E8DD}" type="parTrans" cxnId="{DA1B3AAE-EA5D-49A6-A11B-D45B8D0D33CE}">
      <dgm:prSet/>
      <dgm:spPr/>
      <dgm:t>
        <a:bodyPr/>
        <a:lstStyle/>
        <a:p>
          <a:endParaRPr lang="nl-NL" sz="1200"/>
        </a:p>
      </dgm:t>
    </dgm:pt>
    <dgm:pt modelId="{8663DAEA-EC1E-407C-A9C5-F9FE6D450AD6}" type="sibTrans" cxnId="{DA1B3AAE-EA5D-49A6-A11B-D45B8D0D33CE}">
      <dgm:prSet/>
      <dgm:spPr/>
      <dgm:t>
        <a:bodyPr/>
        <a:lstStyle/>
        <a:p>
          <a:endParaRPr lang="nl-NL" sz="1200"/>
        </a:p>
      </dgm:t>
    </dgm:pt>
    <dgm:pt modelId="{09879FCB-0D6D-4AE7-86E3-2E3AE2BEB312}" type="pres">
      <dgm:prSet presAssocID="{35159480-A90D-4128-A618-0F2A15D4116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554C9CB8-901A-4890-900B-533610F40275}" type="pres">
      <dgm:prSet presAssocID="{C68F083C-6D33-42FE-AF73-A8F92F4DABFC}" presName="centerShape" presStyleLbl="node0" presStyleIdx="0" presStyleCnt="1"/>
      <dgm:spPr/>
      <dgm:t>
        <a:bodyPr/>
        <a:lstStyle/>
        <a:p>
          <a:endParaRPr lang="nl-NL"/>
        </a:p>
      </dgm:t>
    </dgm:pt>
    <dgm:pt modelId="{25433A43-BCB1-4B61-ABB8-1FF51097BECE}" type="pres">
      <dgm:prSet presAssocID="{8DAC5CBE-975E-4C00-AA94-5C3B41F6084F}" presName="parTrans" presStyleLbl="sibTrans2D1" presStyleIdx="0" presStyleCnt="5"/>
      <dgm:spPr/>
      <dgm:t>
        <a:bodyPr/>
        <a:lstStyle/>
        <a:p>
          <a:endParaRPr lang="nl-NL"/>
        </a:p>
      </dgm:t>
    </dgm:pt>
    <dgm:pt modelId="{56D7D14F-85D2-4772-88F0-979547B1054C}" type="pres">
      <dgm:prSet presAssocID="{8DAC5CBE-975E-4C00-AA94-5C3B41F6084F}" presName="connectorText" presStyleLbl="sibTrans2D1" presStyleIdx="0" presStyleCnt="5"/>
      <dgm:spPr/>
      <dgm:t>
        <a:bodyPr/>
        <a:lstStyle/>
        <a:p>
          <a:endParaRPr lang="nl-NL"/>
        </a:p>
      </dgm:t>
    </dgm:pt>
    <dgm:pt modelId="{4361F71C-1EF5-45FB-8EB8-9107081981B2}" type="pres">
      <dgm:prSet presAssocID="{E9EC882B-E59B-4D6B-AA28-E883ABBFA86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06DAB0A-6E05-4C37-A996-6A57046C8CFB}" type="pres">
      <dgm:prSet presAssocID="{37F684F5-9E86-4970-B373-E4247A21E33F}" presName="parTrans" presStyleLbl="sibTrans2D1" presStyleIdx="1" presStyleCnt="5"/>
      <dgm:spPr/>
      <dgm:t>
        <a:bodyPr/>
        <a:lstStyle/>
        <a:p>
          <a:endParaRPr lang="nl-NL"/>
        </a:p>
      </dgm:t>
    </dgm:pt>
    <dgm:pt modelId="{EB95610B-E870-4336-84E4-B574CFFFBA6F}" type="pres">
      <dgm:prSet presAssocID="{37F684F5-9E86-4970-B373-E4247A21E33F}" presName="connectorText" presStyleLbl="sibTrans2D1" presStyleIdx="1" presStyleCnt="5"/>
      <dgm:spPr/>
      <dgm:t>
        <a:bodyPr/>
        <a:lstStyle/>
        <a:p>
          <a:endParaRPr lang="nl-NL"/>
        </a:p>
      </dgm:t>
    </dgm:pt>
    <dgm:pt modelId="{F16A44AB-54D6-472F-A813-042492E11A65}" type="pres">
      <dgm:prSet presAssocID="{10AB4B35-E2FA-424C-A889-FE35D4A9E16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1F7E1C4-2058-4AEA-BDA3-44705B5A6614}" type="pres">
      <dgm:prSet presAssocID="{748FBF52-9338-402A-B2C2-059B620EE284}" presName="parTrans" presStyleLbl="sibTrans2D1" presStyleIdx="2" presStyleCnt="5"/>
      <dgm:spPr/>
      <dgm:t>
        <a:bodyPr/>
        <a:lstStyle/>
        <a:p>
          <a:endParaRPr lang="nl-NL"/>
        </a:p>
      </dgm:t>
    </dgm:pt>
    <dgm:pt modelId="{87EDCEC1-2071-43EF-9A9E-8FF5E6F21BDA}" type="pres">
      <dgm:prSet presAssocID="{748FBF52-9338-402A-B2C2-059B620EE284}" presName="connectorText" presStyleLbl="sibTrans2D1" presStyleIdx="2" presStyleCnt="5"/>
      <dgm:spPr/>
      <dgm:t>
        <a:bodyPr/>
        <a:lstStyle/>
        <a:p>
          <a:endParaRPr lang="nl-NL"/>
        </a:p>
      </dgm:t>
    </dgm:pt>
    <dgm:pt modelId="{FD8C010B-9687-45B9-9B81-774C2E740CFC}" type="pres">
      <dgm:prSet presAssocID="{E91E4F03-24B9-4BD4-9DD6-B90C9B8A57F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4A75133-AA75-491B-BE5D-34957ED0453F}" type="pres">
      <dgm:prSet presAssocID="{FC6941A8-2DC7-4103-921A-4891133BE14E}" presName="parTrans" presStyleLbl="sibTrans2D1" presStyleIdx="3" presStyleCnt="5"/>
      <dgm:spPr/>
      <dgm:t>
        <a:bodyPr/>
        <a:lstStyle/>
        <a:p>
          <a:endParaRPr lang="nl-NL"/>
        </a:p>
      </dgm:t>
    </dgm:pt>
    <dgm:pt modelId="{39E2C2E6-97B3-4834-AA30-B89944FB7FE7}" type="pres">
      <dgm:prSet presAssocID="{FC6941A8-2DC7-4103-921A-4891133BE14E}" presName="connectorText" presStyleLbl="sibTrans2D1" presStyleIdx="3" presStyleCnt="5"/>
      <dgm:spPr/>
      <dgm:t>
        <a:bodyPr/>
        <a:lstStyle/>
        <a:p>
          <a:endParaRPr lang="nl-NL"/>
        </a:p>
      </dgm:t>
    </dgm:pt>
    <dgm:pt modelId="{363EDBF3-D898-4FA9-BD83-6059BF86B788}" type="pres">
      <dgm:prSet presAssocID="{575840E8-914E-48B9-ADC0-FC486BCB27C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5E70124-43D0-47C0-9F6C-52AD395BD866}" type="pres">
      <dgm:prSet presAssocID="{C0928894-7659-4AF9-B3F6-6EB12CEDEA0F}" presName="parTrans" presStyleLbl="sibTrans2D1" presStyleIdx="4" presStyleCnt="5"/>
      <dgm:spPr/>
      <dgm:t>
        <a:bodyPr/>
        <a:lstStyle/>
        <a:p>
          <a:endParaRPr lang="nl-NL"/>
        </a:p>
      </dgm:t>
    </dgm:pt>
    <dgm:pt modelId="{795D6A14-E491-4100-B815-C39EB48DF795}" type="pres">
      <dgm:prSet presAssocID="{C0928894-7659-4AF9-B3F6-6EB12CEDEA0F}" presName="connectorText" presStyleLbl="sibTrans2D1" presStyleIdx="4" presStyleCnt="5"/>
      <dgm:spPr/>
      <dgm:t>
        <a:bodyPr/>
        <a:lstStyle/>
        <a:p>
          <a:endParaRPr lang="nl-NL"/>
        </a:p>
      </dgm:t>
    </dgm:pt>
    <dgm:pt modelId="{CE4E60F9-AF32-4D3C-940F-5D39937813CB}" type="pres">
      <dgm:prSet presAssocID="{BB15E157-3CB4-4BAC-AF2A-9488508C278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0FE2C02D-AAAF-4B97-8232-40D462CAB3CF}" type="presOf" srcId="{8DAC5CBE-975E-4C00-AA94-5C3B41F6084F}" destId="{56D7D14F-85D2-4772-88F0-979547B1054C}" srcOrd="1" destOrd="0" presId="urn:microsoft.com/office/officeart/2005/8/layout/radial5"/>
    <dgm:cxn modelId="{872D43D9-5F5E-4652-9F78-5457D4463F7C}" type="presOf" srcId="{35159480-A90D-4128-A618-0F2A15D41160}" destId="{09879FCB-0D6D-4AE7-86E3-2E3AE2BEB312}" srcOrd="0" destOrd="0" presId="urn:microsoft.com/office/officeart/2005/8/layout/radial5"/>
    <dgm:cxn modelId="{EFCC9C5C-E340-4A04-884B-B4BC6C431594}" srcId="{C68F083C-6D33-42FE-AF73-A8F92F4DABFC}" destId="{E91E4F03-24B9-4BD4-9DD6-B90C9B8A57F9}" srcOrd="2" destOrd="0" parTransId="{748FBF52-9338-402A-B2C2-059B620EE284}" sibTransId="{0329D0FB-4802-4AC1-B220-34FC340423F3}"/>
    <dgm:cxn modelId="{FD70644D-4D38-4A5F-90EA-24E2CFABBE53}" type="presOf" srcId="{748FBF52-9338-402A-B2C2-059B620EE284}" destId="{21F7E1C4-2058-4AEA-BDA3-44705B5A6614}" srcOrd="0" destOrd="0" presId="urn:microsoft.com/office/officeart/2005/8/layout/radial5"/>
    <dgm:cxn modelId="{36561C17-2F44-4CCE-AD69-03CC47BE4915}" type="presOf" srcId="{BB15E157-3CB4-4BAC-AF2A-9488508C2785}" destId="{CE4E60F9-AF32-4D3C-940F-5D39937813CB}" srcOrd="0" destOrd="0" presId="urn:microsoft.com/office/officeart/2005/8/layout/radial5"/>
    <dgm:cxn modelId="{4F41E954-4337-493E-80AC-AC35402994FD}" type="presOf" srcId="{C68F083C-6D33-42FE-AF73-A8F92F4DABFC}" destId="{554C9CB8-901A-4890-900B-533610F40275}" srcOrd="0" destOrd="0" presId="urn:microsoft.com/office/officeart/2005/8/layout/radial5"/>
    <dgm:cxn modelId="{6E22EC9F-2E56-4D90-A0A7-F7476AEFF173}" type="presOf" srcId="{10AB4B35-E2FA-424C-A889-FE35D4A9E166}" destId="{F16A44AB-54D6-472F-A813-042492E11A65}" srcOrd="0" destOrd="0" presId="urn:microsoft.com/office/officeart/2005/8/layout/radial5"/>
    <dgm:cxn modelId="{C60181AA-92E3-4993-BAC8-55C85AD0FC4D}" type="presOf" srcId="{FC6941A8-2DC7-4103-921A-4891133BE14E}" destId="{B4A75133-AA75-491B-BE5D-34957ED0453F}" srcOrd="0" destOrd="0" presId="urn:microsoft.com/office/officeart/2005/8/layout/radial5"/>
    <dgm:cxn modelId="{DA1B3AAE-EA5D-49A6-A11B-D45B8D0D33CE}" srcId="{35159480-A90D-4128-A618-0F2A15D41160}" destId="{C14E32DB-5ABC-4F8A-AF1E-EB9852450623}" srcOrd="1" destOrd="0" parTransId="{13B4CC83-E42C-4E34-9BD7-94FC4088E8DD}" sibTransId="{8663DAEA-EC1E-407C-A9C5-F9FE6D450AD6}"/>
    <dgm:cxn modelId="{BED70049-FD0D-4E93-A1AD-AE3D1F3C74E4}" srcId="{C68F083C-6D33-42FE-AF73-A8F92F4DABFC}" destId="{E9EC882B-E59B-4D6B-AA28-E883ABBFA866}" srcOrd="0" destOrd="0" parTransId="{8DAC5CBE-975E-4C00-AA94-5C3B41F6084F}" sibTransId="{0151B882-0561-4FA5-B133-F9220EE05F0B}"/>
    <dgm:cxn modelId="{99B54376-B030-4DD6-9985-5E2C05550FFB}" srcId="{C68F083C-6D33-42FE-AF73-A8F92F4DABFC}" destId="{BB15E157-3CB4-4BAC-AF2A-9488508C2785}" srcOrd="4" destOrd="0" parTransId="{C0928894-7659-4AF9-B3F6-6EB12CEDEA0F}" sibTransId="{68EACF2B-9E0B-4C3D-B6D1-A5BFF8200871}"/>
    <dgm:cxn modelId="{1097B309-BE41-4C14-8110-31CE7BEF0EF2}" type="presOf" srcId="{575840E8-914E-48B9-ADC0-FC486BCB27C9}" destId="{363EDBF3-D898-4FA9-BD83-6059BF86B788}" srcOrd="0" destOrd="0" presId="urn:microsoft.com/office/officeart/2005/8/layout/radial5"/>
    <dgm:cxn modelId="{FA5B9AB2-AFF7-407F-AB7F-C0249FB00256}" type="presOf" srcId="{C0928894-7659-4AF9-B3F6-6EB12CEDEA0F}" destId="{35E70124-43D0-47C0-9F6C-52AD395BD866}" srcOrd="0" destOrd="0" presId="urn:microsoft.com/office/officeart/2005/8/layout/radial5"/>
    <dgm:cxn modelId="{0B9569D2-BD6C-493E-BC18-6A1BB591F2A4}" type="presOf" srcId="{37F684F5-9E86-4970-B373-E4247A21E33F}" destId="{806DAB0A-6E05-4C37-A996-6A57046C8CFB}" srcOrd="0" destOrd="0" presId="urn:microsoft.com/office/officeart/2005/8/layout/radial5"/>
    <dgm:cxn modelId="{710948C7-0E19-4C91-85DD-E38FE454475B}" srcId="{35159480-A90D-4128-A618-0F2A15D41160}" destId="{C68F083C-6D33-42FE-AF73-A8F92F4DABFC}" srcOrd="0" destOrd="0" parTransId="{2F73BCFB-5F8A-4B25-869A-09C572371766}" sibTransId="{318B5D39-820E-44BD-A43E-E47ED22647B6}"/>
    <dgm:cxn modelId="{1549A502-1987-44E1-97A2-F2D82712912C}" srcId="{C68F083C-6D33-42FE-AF73-A8F92F4DABFC}" destId="{10AB4B35-E2FA-424C-A889-FE35D4A9E166}" srcOrd="1" destOrd="0" parTransId="{37F684F5-9E86-4970-B373-E4247A21E33F}" sibTransId="{C1FBFC0F-581E-40B0-A341-797959165295}"/>
    <dgm:cxn modelId="{6609AB2D-9A02-46B6-A214-FC761E370083}" type="presOf" srcId="{748FBF52-9338-402A-B2C2-059B620EE284}" destId="{87EDCEC1-2071-43EF-9A9E-8FF5E6F21BDA}" srcOrd="1" destOrd="0" presId="urn:microsoft.com/office/officeart/2005/8/layout/radial5"/>
    <dgm:cxn modelId="{080BE1EE-1294-4BD3-AF67-6DB2D2E00EC0}" type="presOf" srcId="{37F684F5-9E86-4970-B373-E4247A21E33F}" destId="{EB95610B-E870-4336-84E4-B574CFFFBA6F}" srcOrd="1" destOrd="0" presId="urn:microsoft.com/office/officeart/2005/8/layout/radial5"/>
    <dgm:cxn modelId="{39EF773C-528D-41E0-B040-1E3F12E8660D}" type="presOf" srcId="{E91E4F03-24B9-4BD4-9DD6-B90C9B8A57F9}" destId="{FD8C010B-9687-45B9-9B81-774C2E740CFC}" srcOrd="0" destOrd="0" presId="urn:microsoft.com/office/officeart/2005/8/layout/radial5"/>
    <dgm:cxn modelId="{15E27B89-4016-4EBD-847E-B74541E7A925}" srcId="{C68F083C-6D33-42FE-AF73-A8F92F4DABFC}" destId="{575840E8-914E-48B9-ADC0-FC486BCB27C9}" srcOrd="3" destOrd="0" parTransId="{FC6941A8-2DC7-4103-921A-4891133BE14E}" sibTransId="{49569579-38A5-4459-8621-A783A6FB07FB}"/>
    <dgm:cxn modelId="{6F1907C7-2236-4EF3-A2DA-11F7CB5EBF80}" type="presOf" srcId="{FC6941A8-2DC7-4103-921A-4891133BE14E}" destId="{39E2C2E6-97B3-4834-AA30-B89944FB7FE7}" srcOrd="1" destOrd="0" presId="urn:microsoft.com/office/officeart/2005/8/layout/radial5"/>
    <dgm:cxn modelId="{A94592A5-7009-4A21-B768-42614EE91769}" type="presOf" srcId="{E9EC882B-E59B-4D6B-AA28-E883ABBFA866}" destId="{4361F71C-1EF5-45FB-8EB8-9107081981B2}" srcOrd="0" destOrd="0" presId="urn:microsoft.com/office/officeart/2005/8/layout/radial5"/>
    <dgm:cxn modelId="{7D079BAF-115C-4D14-949F-DCC478D8ABEE}" type="presOf" srcId="{C0928894-7659-4AF9-B3F6-6EB12CEDEA0F}" destId="{795D6A14-E491-4100-B815-C39EB48DF795}" srcOrd="1" destOrd="0" presId="urn:microsoft.com/office/officeart/2005/8/layout/radial5"/>
    <dgm:cxn modelId="{1C8FCDD6-5D2E-4D07-A17D-B8F563ACF94C}" type="presOf" srcId="{8DAC5CBE-975E-4C00-AA94-5C3B41F6084F}" destId="{25433A43-BCB1-4B61-ABB8-1FF51097BECE}" srcOrd="0" destOrd="0" presId="urn:microsoft.com/office/officeart/2005/8/layout/radial5"/>
    <dgm:cxn modelId="{F53B2DD9-999F-4C76-B013-F9B1E1B11E4E}" type="presParOf" srcId="{09879FCB-0D6D-4AE7-86E3-2E3AE2BEB312}" destId="{554C9CB8-901A-4890-900B-533610F40275}" srcOrd="0" destOrd="0" presId="urn:microsoft.com/office/officeart/2005/8/layout/radial5"/>
    <dgm:cxn modelId="{237283CE-4546-4B18-95BD-A3189F781CEF}" type="presParOf" srcId="{09879FCB-0D6D-4AE7-86E3-2E3AE2BEB312}" destId="{25433A43-BCB1-4B61-ABB8-1FF51097BECE}" srcOrd="1" destOrd="0" presId="urn:microsoft.com/office/officeart/2005/8/layout/radial5"/>
    <dgm:cxn modelId="{8AB2FB80-F9DF-427A-92E1-C85A52A53922}" type="presParOf" srcId="{25433A43-BCB1-4B61-ABB8-1FF51097BECE}" destId="{56D7D14F-85D2-4772-88F0-979547B1054C}" srcOrd="0" destOrd="0" presId="urn:microsoft.com/office/officeart/2005/8/layout/radial5"/>
    <dgm:cxn modelId="{516871B9-2D69-4378-B651-18ED43C9B9A1}" type="presParOf" srcId="{09879FCB-0D6D-4AE7-86E3-2E3AE2BEB312}" destId="{4361F71C-1EF5-45FB-8EB8-9107081981B2}" srcOrd="2" destOrd="0" presId="urn:microsoft.com/office/officeart/2005/8/layout/radial5"/>
    <dgm:cxn modelId="{E8E0291C-1946-477C-9D4D-8C12D5022DDA}" type="presParOf" srcId="{09879FCB-0D6D-4AE7-86E3-2E3AE2BEB312}" destId="{806DAB0A-6E05-4C37-A996-6A57046C8CFB}" srcOrd="3" destOrd="0" presId="urn:microsoft.com/office/officeart/2005/8/layout/radial5"/>
    <dgm:cxn modelId="{DEFBC246-151C-436A-A39A-47FE290970F3}" type="presParOf" srcId="{806DAB0A-6E05-4C37-A996-6A57046C8CFB}" destId="{EB95610B-E870-4336-84E4-B574CFFFBA6F}" srcOrd="0" destOrd="0" presId="urn:microsoft.com/office/officeart/2005/8/layout/radial5"/>
    <dgm:cxn modelId="{F83ADD4B-A704-4604-8A59-A08AC5F9004F}" type="presParOf" srcId="{09879FCB-0D6D-4AE7-86E3-2E3AE2BEB312}" destId="{F16A44AB-54D6-472F-A813-042492E11A65}" srcOrd="4" destOrd="0" presId="urn:microsoft.com/office/officeart/2005/8/layout/radial5"/>
    <dgm:cxn modelId="{D31E5593-FB36-44F0-9EED-E405B98CE026}" type="presParOf" srcId="{09879FCB-0D6D-4AE7-86E3-2E3AE2BEB312}" destId="{21F7E1C4-2058-4AEA-BDA3-44705B5A6614}" srcOrd="5" destOrd="0" presId="urn:microsoft.com/office/officeart/2005/8/layout/radial5"/>
    <dgm:cxn modelId="{21D9A1E3-607C-4EF4-8094-D56240825C60}" type="presParOf" srcId="{21F7E1C4-2058-4AEA-BDA3-44705B5A6614}" destId="{87EDCEC1-2071-43EF-9A9E-8FF5E6F21BDA}" srcOrd="0" destOrd="0" presId="urn:microsoft.com/office/officeart/2005/8/layout/radial5"/>
    <dgm:cxn modelId="{ACC3639C-110C-4B37-8F24-2758D2D4436D}" type="presParOf" srcId="{09879FCB-0D6D-4AE7-86E3-2E3AE2BEB312}" destId="{FD8C010B-9687-45B9-9B81-774C2E740CFC}" srcOrd="6" destOrd="0" presId="urn:microsoft.com/office/officeart/2005/8/layout/radial5"/>
    <dgm:cxn modelId="{FCAAA4AC-3006-4811-A877-487703A76775}" type="presParOf" srcId="{09879FCB-0D6D-4AE7-86E3-2E3AE2BEB312}" destId="{B4A75133-AA75-491B-BE5D-34957ED0453F}" srcOrd="7" destOrd="0" presId="urn:microsoft.com/office/officeart/2005/8/layout/radial5"/>
    <dgm:cxn modelId="{BCCD9561-EF4F-4FC9-A592-C2F749AE4FC3}" type="presParOf" srcId="{B4A75133-AA75-491B-BE5D-34957ED0453F}" destId="{39E2C2E6-97B3-4834-AA30-B89944FB7FE7}" srcOrd="0" destOrd="0" presId="urn:microsoft.com/office/officeart/2005/8/layout/radial5"/>
    <dgm:cxn modelId="{AB5AD24A-C654-4BD0-BF67-FEC0427B27E2}" type="presParOf" srcId="{09879FCB-0D6D-4AE7-86E3-2E3AE2BEB312}" destId="{363EDBF3-D898-4FA9-BD83-6059BF86B788}" srcOrd="8" destOrd="0" presId="urn:microsoft.com/office/officeart/2005/8/layout/radial5"/>
    <dgm:cxn modelId="{59DCA041-F6C0-4FE2-8F9A-B41D3DD833D3}" type="presParOf" srcId="{09879FCB-0D6D-4AE7-86E3-2E3AE2BEB312}" destId="{35E70124-43D0-47C0-9F6C-52AD395BD866}" srcOrd="9" destOrd="0" presId="urn:microsoft.com/office/officeart/2005/8/layout/radial5"/>
    <dgm:cxn modelId="{5260D7A6-35C4-44CF-BEE1-8B870490CFDE}" type="presParOf" srcId="{35E70124-43D0-47C0-9F6C-52AD395BD866}" destId="{795D6A14-E491-4100-B815-C39EB48DF795}" srcOrd="0" destOrd="0" presId="urn:microsoft.com/office/officeart/2005/8/layout/radial5"/>
    <dgm:cxn modelId="{0246286D-794B-4576-BD0E-1F1563580677}" type="presParOf" srcId="{09879FCB-0D6D-4AE7-86E3-2E3AE2BEB312}" destId="{CE4E60F9-AF32-4D3C-940F-5D39937813CB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39203A-2A22-40F1-924C-E8BECAAC8C22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7FEA5797-8F4A-444E-B3A2-C61F5C7301CB}">
      <dgm:prSet phldrT="[Tekst]" custT="1"/>
      <dgm:spPr/>
      <dgm:t>
        <a:bodyPr/>
        <a:lstStyle/>
        <a:p>
          <a:r>
            <a:rPr lang="nl-NL" sz="1600" dirty="0" smtClean="0">
              <a:solidFill>
                <a:schemeClr val="tx1">
                  <a:lumMod val="50000"/>
                  <a:lumOff val="50000"/>
                </a:schemeClr>
              </a:solidFill>
            </a:rPr>
            <a:t>Informatie verspreiding</a:t>
          </a:r>
        </a:p>
      </dgm:t>
    </dgm:pt>
    <dgm:pt modelId="{1A96F51F-6F43-46B6-8A0E-E194F064CDD4}" type="parTrans" cxnId="{28299DBB-1CD0-4CEC-9C06-18789131E31D}">
      <dgm:prSet/>
      <dgm:spPr/>
      <dgm:t>
        <a:bodyPr/>
        <a:lstStyle/>
        <a:p>
          <a:endParaRPr lang="nl-NL"/>
        </a:p>
      </dgm:t>
    </dgm:pt>
    <dgm:pt modelId="{01A5EAEF-20D2-4760-87C8-EB6324E5E6E3}" type="sibTrans" cxnId="{28299DBB-1CD0-4CEC-9C06-18789131E31D}">
      <dgm:prSet/>
      <dgm:spPr/>
      <dgm:t>
        <a:bodyPr/>
        <a:lstStyle/>
        <a:p>
          <a:endParaRPr lang="nl-NL"/>
        </a:p>
      </dgm:t>
    </dgm:pt>
    <dgm:pt modelId="{6B5B0AA3-D231-4935-A922-0B828DFE603F}">
      <dgm:prSet phldrT="[Tekst]" custT="1"/>
      <dgm:spPr/>
      <dgm:t>
        <a:bodyPr/>
        <a:lstStyle/>
        <a:p>
          <a:endParaRPr lang="nl-NL" sz="1600" dirty="0" smtClean="0">
            <a:solidFill>
              <a:schemeClr val="tx1">
                <a:lumMod val="50000"/>
                <a:lumOff val="50000"/>
              </a:schemeClr>
            </a:solidFill>
          </a:endParaRPr>
        </a:p>
        <a:p>
          <a:r>
            <a:rPr lang="nl-NL" sz="1600" dirty="0" smtClean="0">
              <a:solidFill>
                <a:schemeClr val="tx1">
                  <a:lumMod val="50000"/>
                  <a:lumOff val="50000"/>
                </a:schemeClr>
              </a:solidFill>
            </a:rPr>
            <a:t>Peilingen</a:t>
          </a:r>
        </a:p>
      </dgm:t>
    </dgm:pt>
    <dgm:pt modelId="{CF4F8DAA-BAF1-4F9C-B006-5E6CD9E0B765}" type="parTrans" cxnId="{F72197FA-D664-4730-8A27-AB9DF0E679AE}">
      <dgm:prSet/>
      <dgm:spPr/>
      <dgm:t>
        <a:bodyPr/>
        <a:lstStyle/>
        <a:p>
          <a:endParaRPr lang="nl-NL"/>
        </a:p>
      </dgm:t>
    </dgm:pt>
    <dgm:pt modelId="{5EA5F0F6-5A22-427B-9B41-0A4C046A842C}" type="sibTrans" cxnId="{F72197FA-D664-4730-8A27-AB9DF0E679AE}">
      <dgm:prSet/>
      <dgm:spPr/>
      <dgm:t>
        <a:bodyPr/>
        <a:lstStyle/>
        <a:p>
          <a:endParaRPr lang="nl-NL"/>
        </a:p>
      </dgm:t>
    </dgm:pt>
    <dgm:pt modelId="{7F36CDEF-80BF-4DD2-B90E-496FEBB4597B}">
      <dgm:prSet phldrT="[Tekst]" custT="1"/>
      <dgm:spPr/>
      <dgm:t>
        <a:bodyPr/>
        <a:lstStyle/>
        <a:p>
          <a:endParaRPr lang="nl-NL" sz="1600" dirty="0" smtClean="0">
            <a:solidFill>
              <a:schemeClr val="tx1">
                <a:lumMod val="50000"/>
                <a:lumOff val="50000"/>
              </a:schemeClr>
            </a:solidFill>
          </a:endParaRPr>
        </a:p>
        <a:p>
          <a:r>
            <a:rPr lang="nl-NL" sz="1600" dirty="0" err="1" smtClean="0">
              <a:solidFill>
                <a:schemeClr val="tx1">
                  <a:lumMod val="50000"/>
                  <a:lumOff val="50000"/>
                </a:schemeClr>
              </a:solidFill>
            </a:rPr>
            <a:t>Whitelabeling</a:t>
          </a:r>
          <a:endParaRPr lang="nl-NL" sz="1600" dirty="0" smtClean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4959D891-E6D1-4EB5-9282-626E56E863A3}" type="parTrans" cxnId="{BCCD06B6-AA6D-4782-A689-A2E962D4AF61}">
      <dgm:prSet/>
      <dgm:spPr/>
      <dgm:t>
        <a:bodyPr/>
        <a:lstStyle/>
        <a:p>
          <a:endParaRPr lang="nl-NL"/>
        </a:p>
      </dgm:t>
    </dgm:pt>
    <dgm:pt modelId="{B84D51F4-997C-4B68-AD8D-CDBE93D1C22A}" type="sibTrans" cxnId="{BCCD06B6-AA6D-4782-A689-A2E962D4AF61}">
      <dgm:prSet/>
      <dgm:spPr/>
      <dgm:t>
        <a:bodyPr/>
        <a:lstStyle/>
        <a:p>
          <a:endParaRPr lang="nl-NL"/>
        </a:p>
      </dgm:t>
    </dgm:pt>
    <dgm:pt modelId="{8B49363E-7C15-4640-BEDD-7A27003E9D5E}" type="pres">
      <dgm:prSet presAssocID="{B239203A-2A22-40F1-924C-E8BECAAC8C22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B0920949-B92E-497B-B7D2-A2903A9959BB}" type="pres">
      <dgm:prSet presAssocID="{B239203A-2A22-40F1-924C-E8BECAAC8C22}" presName="arrow" presStyleLbl="bgShp" presStyleIdx="0" presStyleCnt="1"/>
      <dgm:spPr/>
    </dgm:pt>
    <dgm:pt modelId="{D3A60158-026E-4238-B8D8-D18C50405AA2}" type="pres">
      <dgm:prSet presAssocID="{B239203A-2A22-40F1-924C-E8BECAAC8C22}" presName="arrowDiagram3" presStyleCnt="0"/>
      <dgm:spPr/>
    </dgm:pt>
    <dgm:pt modelId="{54F0D897-E523-4E20-AAB0-5445075A2899}" type="pres">
      <dgm:prSet presAssocID="{7FEA5797-8F4A-444E-B3A2-C61F5C7301CB}" presName="bullet3a" presStyleLbl="node1" presStyleIdx="0" presStyleCnt="3"/>
      <dgm:spPr/>
    </dgm:pt>
    <dgm:pt modelId="{256D5F5B-EAB2-427B-B5C5-7E2C880CF080}" type="pres">
      <dgm:prSet presAssocID="{7FEA5797-8F4A-444E-B3A2-C61F5C7301CB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494845B-1271-428B-AF38-34877EC402B7}" type="pres">
      <dgm:prSet presAssocID="{6B5B0AA3-D231-4935-A922-0B828DFE603F}" presName="bullet3b" presStyleLbl="node1" presStyleIdx="1" presStyleCnt="3"/>
      <dgm:spPr/>
    </dgm:pt>
    <dgm:pt modelId="{AED51A72-06D8-4EBA-BE6E-CFD9E9BC9DAF}" type="pres">
      <dgm:prSet presAssocID="{6B5B0AA3-D231-4935-A922-0B828DFE603F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A12D26D-D036-4788-9195-4F44C9B16521}" type="pres">
      <dgm:prSet presAssocID="{7F36CDEF-80BF-4DD2-B90E-496FEBB4597B}" presName="bullet3c" presStyleLbl="node1" presStyleIdx="2" presStyleCnt="3"/>
      <dgm:spPr/>
    </dgm:pt>
    <dgm:pt modelId="{2D998B78-2632-4114-87FD-4345BD70D562}" type="pres">
      <dgm:prSet presAssocID="{7F36CDEF-80BF-4DD2-B90E-496FEBB4597B}" presName="textBox3c" presStyleLbl="revTx" presStyleIdx="2" presStyleCnt="3" custScaleX="160250" custLinFactNeighborX="2807" custLinFactNeighborY="13461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347BAD50-8DD5-4ADF-A35F-95A0FD37C095}" type="presOf" srcId="{7F36CDEF-80BF-4DD2-B90E-496FEBB4597B}" destId="{2D998B78-2632-4114-87FD-4345BD70D562}" srcOrd="0" destOrd="0" presId="urn:microsoft.com/office/officeart/2005/8/layout/arrow2"/>
    <dgm:cxn modelId="{0BFDD8ED-4B58-4306-9DB0-41E3D07FA3D8}" type="presOf" srcId="{6B5B0AA3-D231-4935-A922-0B828DFE603F}" destId="{AED51A72-06D8-4EBA-BE6E-CFD9E9BC9DAF}" srcOrd="0" destOrd="0" presId="urn:microsoft.com/office/officeart/2005/8/layout/arrow2"/>
    <dgm:cxn modelId="{4966A774-AB65-4E9A-9E5B-0CB3AB8DF42B}" type="presOf" srcId="{7FEA5797-8F4A-444E-B3A2-C61F5C7301CB}" destId="{256D5F5B-EAB2-427B-B5C5-7E2C880CF080}" srcOrd="0" destOrd="0" presId="urn:microsoft.com/office/officeart/2005/8/layout/arrow2"/>
    <dgm:cxn modelId="{F72197FA-D664-4730-8A27-AB9DF0E679AE}" srcId="{B239203A-2A22-40F1-924C-E8BECAAC8C22}" destId="{6B5B0AA3-D231-4935-A922-0B828DFE603F}" srcOrd="1" destOrd="0" parTransId="{CF4F8DAA-BAF1-4F9C-B006-5E6CD9E0B765}" sibTransId="{5EA5F0F6-5A22-427B-9B41-0A4C046A842C}"/>
    <dgm:cxn modelId="{85410159-D648-4E45-9C33-7E1159434FDD}" type="presOf" srcId="{B239203A-2A22-40F1-924C-E8BECAAC8C22}" destId="{8B49363E-7C15-4640-BEDD-7A27003E9D5E}" srcOrd="0" destOrd="0" presId="urn:microsoft.com/office/officeart/2005/8/layout/arrow2"/>
    <dgm:cxn modelId="{BCCD06B6-AA6D-4782-A689-A2E962D4AF61}" srcId="{B239203A-2A22-40F1-924C-E8BECAAC8C22}" destId="{7F36CDEF-80BF-4DD2-B90E-496FEBB4597B}" srcOrd="2" destOrd="0" parTransId="{4959D891-E6D1-4EB5-9282-626E56E863A3}" sibTransId="{B84D51F4-997C-4B68-AD8D-CDBE93D1C22A}"/>
    <dgm:cxn modelId="{28299DBB-1CD0-4CEC-9C06-18789131E31D}" srcId="{B239203A-2A22-40F1-924C-E8BECAAC8C22}" destId="{7FEA5797-8F4A-444E-B3A2-C61F5C7301CB}" srcOrd="0" destOrd="0" parTransId="{1A96F51F-6F43-46B6-8A0E-E194F064CDD4}" sibTransId="{01A5EAEF-20D2-4760-87C8-EB6324E5E6E3}"/>
    <dgm:cxn modelId="{3109CE59-649C-4D7B-A36D-0368EA43F722}" type="presParOf" srcId="{8B49363E-7C15-4640-BEDD-7A27003E9D5E}" destId="{B0920949-B92E-497B-B7D2-A2903A9959BB}" srcOrd="0" destOrd="0" presId="urn:microsoft.com/office/officeart/2005/8/layout/arrow2"/>
    <dgm:cxn modelId="{CE1120D0-C399-423D-87E4-CFBBFA891E2B}" type="presParOf" srcId="{8B49363E-7C15-4640-BEDD-7A27003E9D5E}" destId="{D3A60158-026E-4238-B8D8-D18C50405AA2}" srcOrd="1" destOrd="0" presId="urn:microsoft.com/office/officeart/2005/8/layout/arrow2"/>
    <dgm:cxn modelId="{92EDEFD5-649F-414A-8CED-35296414E734}" type="presParOf" srcId="{D3A60158-026E-4238-B8D8-D18C50405AA2}" destId="{54F0D897-E523-4E20-AAB0-5445075A2899}" srcOrd="0" destOrd="0" presId="urn:microsoft.com/office/officeart/2005/8/layout/arrow2"/>
    <dgm:cxn modelId="{F1D6DE69-4449-4D66-A8FE-2EFA0A509213}" type="presParOf" srcId="{D3A60158-026E-4238-B8D8-D18C50405AA2}" destId="{256D5F5B-EAB2-427B-B5C5-7E2C880CF080}" srcOrd="1" destOrd="0" presId="urn:microsoft.com/office/officeart/2005/8/layout/arrow2"/>
    <dgm:cxn modelId="{4EE9A7E0-6F5E-49A0-9469-F275C1855C9B}" type="presParOf" srcId="{D3A60158-026E-4238-B8D8-D18C50405AA2}" destId="{B494845B-1271-428B-AF38-34877EC402B7}" srcOrd="2" destOrd="0" presId="urn:microsoft.com/office/officeart/2005/8/layout/arrow2"/>
    <dgm:cxn modelId="{E57AD139-8C97-46B7-8F0B-324D87EB71EA}" type="presParOf" srcId="{D3A60158-026E-4238-B8D8-D18C50405AA2}" destId="{AED51A72-06D8-4EBA-BE6E-CFD9E9BC9DAF}" srcOrd="3" destOrd="0" presId="urn:microsoft.com/office/officeart/2005/8/layout/arrow2"/>
    <dgm:cxn modelId="{CC0D41DB-6D17-457E-9D3E-69090333FA48}" type="presParOf" srcId="{D3A60158-026E-4238-B8D8-D18C50405AA2}" destId="{AA12D26D-D036-4788-9195-4F44C9B16521}" srcOrd="4" destOrd="0" presId="urn:microsoft.com/office/officeart/2005/8/layout/arrow2"/>
    <dgm:cxn modelId="{5AE26FDB-E773-427C-9359-11FA5035FF64}" type="presParOf" srcId="{D3A60158-026E-4238-B8D8-D18C50405AA2}" destId="{2D998B78-2632-4114-87FD-4345BD70D562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54C9CB8-901A-4890-900B-533610F40275}">
      <dsp:nvSpPr>
        <dsp:cNvPr id="0" name=""/>
        <dsp:cNvSpPr/>
      </dsp:nvSpPr>
      <dsp:spPr>
        <a:xfrm>
          <a:off x="2647212" y="1712625"/>
          <a:ext cx="1221790" cy="122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b="1" kern="1200" dirty="0" smtClean="0"/>
            <a:t>Online Huisrekening</a:t>
          </a:r>
          <a:endParaRPr lang="nl-NL" sz="1200" b="1" kern="1200" dirty="0"/>
        </a:p>
      </dsp:txBody>
      <dsp:txXfrm>
        <a:off x="2647212" y="1712625"/>
        <a:ext cx="1221790" cy="1221790"/>
      </dsp:txXfrm>
    </dsp:sp>
    <dsp:sp modelId="{25433A43-BCB1-4B61-ABB8-1FF51097BECE}">
      <dsp:nvSpPr>
        <dsp:cNvPr id="0" name=""/>
        <dsp:cNvSpPr/>
      </dsp:nvSpPr>
      <dsp:spPr>
        <a:xfrm rot="16200000">
          <a:off x="3128760" y="1268190"/>
          <a:ext cx="258694" cy="4154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200" kern="1200"/>
        </a:p>
      </dsp:txBody>
      <dsp:txXfrm rot="16200000">
        <a:off x="3128760" y="1268190"/>
        <a:ext cx="258694" cy="415408"/>
      </dsp:txXfrm>
    </dsp:sp>
    <dsp:sp modelId="{4361F71C-1EF5-45FB-8EB8-9107081981B2}">
      <dsp:nvSpPr>
        <dsp:cNvPr id="0" name=""/>
        <dsp:cNvSpPr/>
      </dsp:nvSpPr>
      <dsp:spPr>
        <a:xfrm>
          <a:off x="2647212" y="2731"/>
          <a:ext cx="1221790" cy="122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b="1" kern="1200" dirty="0" smtClean="0"/>
            <a:t>Informatie verspreiden</a:t>
          </a:r>
          <a:endParaRPr lang="nl-NL" sz="1200" b="1" kern="1200" dirty="0"/>
        </a:p>
      </dsp:txBody>
      <dsp:txXfrm>
        <a:off x="2647212" y="2731"/>
        <a:ext cx="1221790" cy="1221790"/>
      </dsp:txXfrm>
    </dsp:sp>
    <dsp:sp modelId="{806DAB0A-6E05-4C37-A996-6A57046C8CFB}">
      <dsp:nvSpPr>
        <dsp:cNvPr id="0" name=""/>
        <dsp:cNvSpPr/>
      </dsp:nvSpPr>
      <dsp:spPr>
        <a:xfrm rot="20520000">
          <a:off x="3934900" y="1853885"/>
          <a:ext cx="258694" cy="4154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200" kern="1200"/>
        </a:p>
      </dsp:txBody>
      <dsp:txXfrm rot="20520000">
        <a:off x="3934900" y="1853885"/>
        <a:ext cx="258694" cy="415408"/>
      </dsp:txXfrm>
    </dsp:sp>
    <dsp:sp modelId="{F16A44AB-54D6-472F-A813-042492E11A65}">
      <dsp:nvSpPr>
        <dsp:cNvPr id="0" name=""/>
        <dsp:cNvSpPr/>
      </dsp:nvSpPr>
      <dsp:spPr>
        <a:xfrm>
          <a:off x="4273417" y="1184238"/>
          <a:ext cx="1221790" cy="122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b="1" kern="1200" dirty="0" err="1" smtClean="0"/>
            <a:t>White-labeling</a:t>
          </a:r>
          <a:endParaRPr lang="nl-NL" sz="1200" b="1" kern="1200" dirty="0"/>
        </a:p>
      </dsp:txBody>
      <dsp:txXfrm>
        <a:off x="4273417" y="1184238"/>
        <a:ext cx="1221790" cy="1221790"/>
      </dsp:txXfrm>
    </dsp:sp>
    <dsp:sp modelId="{21F7E1C4-2058-4AEA-BDA3-44705B5A6614}">
      <dsp:nvSpPr>
        <dsp:cNvPr id="0" name=""/>
        <dsp:cNvSpPr/>
      </dsp:nvSpPr>
      <dsp:spPr>
        <a:xfrm rot="3240000">
          <a:off x="3626982" y="2801559"/>
          <a:ext cx="258694" cy="4154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200" kern="1200"/>
        </a:p>
      </dsp:txBody>
      <dsp:txXfrm rot="3240000">
        <a:off x="3626982" y="2801559"/>
        <a:ext cx="258694" cy="415408"/>
      </dsp:txXfrm>
    </dsp:sp>
    <dsp:sp modelId="{FD8C010B-9687-45B9-9B81-774C2E740CFC}">
      <dsp:nvSpPr>
        <dsp:cNvPr id="0" name=""/>
        <dsp:cNvSpPr/>
      </dsp:nvSpPr>
      <dsp:spPr>
        <a:xfrm>
          <a:off x="3652262" y="3095957"/>
          <a:ext cx="1221790" cy="122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b="1" kern="1200" dirty="0" smtClean="0"/>
            <a:t>Peilingen</a:t>
          </a:r>
          <a:endParaRPr lang="nl-NL" sz="1200" b="1" kern="1200" dirty="0"/>
        </a:p>
      </dsp:txBody>
      <dsp:txXfrm>
        <a:off x="3652262" y="3095957"/>
        <a:ext cx="1221790" cy="1221790"/>
      </dsp:txXfrm>
    </dsp:sp>
    <dsp:sp modelId="{B4A75133-AA75-491B-BE5D-34957ED0453F}">
      <dsp:nvSpPr>
        <dsp:cNvPr id="0" name=""/>
        <dsp:cNvSpPr/>
      </dsp:nvSpPr>
      <dsp:spPr>
        <a:xfrm rot="7560000">
          <a:off x="2630539" y="2801559"/>
          <a:ext cx="258694" cy="4154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200" kern="1200"/>
        </a:p>
      </dsp:txBody>
      <dsp:txXfrm rot="7560000">
        <a:off x="2630539" y="2801559"/>
        <a:ext cx="258694" cy="415408"/>
      </dsp:txXfrm>
    </dsp:sp>
    <dsp:sp modelId="{363EDBF3-D898-4FA9-BD83-6059BF86B788}">
      <dsp:nvSpPr>
        <dsp:cNvPr id="0" name=""/>
        <dsp:cNvSpPr/>
      </dsp:nvSpPr>
      <dsp:spPr>
        <a:xfrm>
          <a:off x="1642162" y="3095957"/>
          <a:ext cx="1221790" cy="122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b="1" kern="1200" dirty="0" smtClean="0"/>
            <a:t>Andere ideeën?</a:t>
          </a:r>
          <a:endParaRPr lang="nl-NL" sz="1200" b="1" kern="1200" dirty="0"/>
        </a:p>
      </dsp:txBody>
      <dsp:txXfrm>
        <a:off x="1642162" y="3095957"/>
        <a:ext cx="1221790" cy="1221790"/>
      </dsp:txXfrm>
    </dsp:sp>
    <dsp:sp modelId="{35E70124-43D0-47C0-9F6C-52AD395BD866}">
      <dsp:nvSpPr>
        <dsp:cNvPr id="0" name=""/>
        <dsp:cNvSpPr/>
      </dsp:nvSpPr>
      <dsp:spPr>
        <a:xfrm rot="11880000">
          <a:off x="2322621" y="1853885"/>
          <a:ext cx="258694" cy="4154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200" kern="1200"/>
        </a:p>
      </dsp:txBody>
      <dsp:txXfrm rot="11880000">
        <a:off x="2322621" y="1853885"/>
        <a:ext cx="258694" cy="415408"/>
      </dsp:txXfrm>
    </dsp:sp>
    <dsp:sp modelId="{CE4E60F9-AF32-4D3C-940F-5D39937813CB}">
      <dsp:nvSpPr>
        <dsp:cNvPr id="0" name=""/>
        <dsp:cNvSpPr/>
      </dsp:nvSpPr>
      <dsp:spPr>
        <a:xfrm>
          <a:off x="1021007" y="1184238"/>
          <a:ext cx="1221790" cy="122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b="1" kern="1200" dirty="0" smtClean="0"/>
            <a:t>Andere ideeën?</a:t>
          </a:r>
          <a:endParaRPr lang="nl-NL" sz="1200" b="1" kern="1200" dirty="0"/>
        </a:p>
      </dsp:txBody>
      <dsp:txXfrm>
        <a:off x="1021007" y="1184238"/>
        <a:ext cx="1221790" cy="122179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0920949-B92E-497B-B7D2-A2903A9959BB}">
      <dsp:nvSpPr>
        <dsp:cNvPr id="0" name=""/>
        <dsp:cNvSpPr/>
      </dsp:nvSpPr>
      <dsp:spPr>
        <a:xfrm>
          <a:off x="0" y="53235"/>
          <a:ext cx="5112568" cy="319535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F0D897-E523-4E20-AAB0-5445075A2899}">
      <dsp:nvSpPr>
        <dsp:cNvPr id="0" name=""/>
        <dsp:cNvSpPr/>
      </dsp:nvSpPr>
      <dsp:spPr>
        <a:xfrm>
          <a:off x="649296" y="2258669"/>
          <a:ext cx="132926" cy="132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6D5F5B-EAB2-427B-B5C5-7E2C880CF080}">
      <dsp:nvSpPr>
        <dsp:cNvPr id="0" name=""/>
        <dsp:cNvSpPr/>
      </dsp:nvSpPr>
      <dsp:spPr>
        <a:xfrm>
          <a:off x="715759" y="2325132"/>
          <a:ext cx="1191228" cy="923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435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Informatie verspreiding</a:t>
          </a:r>
        </a:p>
      </dsp:txBody>
      <dsp:txXfrm>
        <a:off x="715759" y="2325132"/>
        <a:ext cx="1191228" cy="923457"/>
      </dsp:txXfrm>
    </dsp:sp>
    <dsp:sp modelId="{B494845B-1271-428B-AF38-34877EC402B7}">
      <dsp:nvSpPr>
        <dsp:cNvPr id="0" name=""/>
        <dsp:cNvSpPr/>
      </dsp:nvSpPr>
      <dsp:spPr>
        <a:xfrm>
          <a:off x="1822630" y="1390172"/>
          <a:ext cx="240290" cy="2402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D51A72-06D8-4EBA-BE6E-CFD9E9BC9DAF}">
      <dsp:nvSpPr>
        <dsp:cNvPr id="0" name=""/>
        <dsp:cNvSpPr/>
      </dsp:nvSpPr>
      <dsp:spPr>
        <a:xfrm>
          <a:off x="1942775" y="1510317"/>
          <a:ext cx="1227016" cy="17382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325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600" kern="1200" dirty="0" smtClean="0">
            <a:solidFill>
              <a:schemeClr val="tx1">
                <a:lumMod val="50000"/>
                <a:lumOff val="50000"/>
              </a:schemeClr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Peilingen</a:t>
          </a:r>
        </a:p>
      </dsp:txBody>
      <dsp:txXfrm>
        <a:off x="1942775" y="1510317"/>
        <a:ext cx="1227016" cy="1738273"/>
      </dsp:txXfrm>
    </dsp:sp>
    <dsp:sp modelId="{AA12D26D-D036-4788-9195-4F44C9B16521}">
      <dsp:nvSpPr>
        <dsp:cNvPr id="0" name=""/>
        <dsp:cNvSpPr/>
      </dsp:nvSpPr>
      <dsp:spPr>
        <a:xfrm>
          <a:off x="3233699" y="861660"/>
          <a:ext cx="332316" cy="3323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998B78-2632-4114-87FD-4345BD70D562}">
      <dsp:nvSpPr>
        <dsp:cNvPr id="0" name=""/>
        <dsp:cNvSpPr/>
      </dsp:nvSpPr>
      <dsp:spPr>
        <a:xfrm>
          <a:off x="3064661" y="1081054"/>
          <a:ext cx="1966293" cy="22207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088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600" kern="1200" dirty="0" smtClean="0">
            <a:solidFill>
              <a:schemeClr val="tx1">
                <a:lumMod val="50000"/>
                <a:lumOff val="50000"/>
              </a:schemeClr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err="1" smtClean="0">
              <a:solidFill>
                <a:schemeClr val="tx1">
                  <a:lumMod val="50000"/>
                  <a:lumOff val="50000"/>
                </a:schemeClr>
              </a:solidFill>
            </a:rPr>
            <a:t>Whitelabeling</a:t>
          </a:r>
          <a:endParaRPr lang="nl-NL" sz="1600" kern="1200" dirty="0" smtClean="0">
            <a:solidFill>
              <a:schemeClr val="tx1">
                <a:lumMod val="50000"/>
                <a:lumOff val="50000"/>
              </a:schemeClr>
            </a:solidFill>
          </a:endParaRPr>
        </a:p>
      </dsp:txBody>
      <dsp:txXfrm>
        <a:off x="3064661" y="1081054"/>
        <a:ext cx="1966293" cy="22207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27-9-2010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27-9-2010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27-9-2010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27-9-2010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27-9-2010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27-9-2010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27-9-2010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27-9-2010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27-9-2010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27-9-2010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27-9-2010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C5C7D-8C50-405A-95E3-8FA7CA97486E}" type="datetimeFigureOut">
              <a:rPr lang="nl-NL" smtClean="0"/>
              <a:pPr/>
              <a:t>27-9-2010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23528" y="1268760"/>
            <a:ext cx="8064896" cy="1507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5000"/>
              </a:lnSpc>
            </a:pPr>
            <a:r>
              <a:rPr lang="nl-NL" sz="6000" b="1" dirty="0" smtClean="0">
                <a:solidFill>
                  <a:schemeClr val="bg1"/>
                </a:solidFill>
              </a:rPr>
              <a:t>SSH Utrecht en</a:t>
            </a:r>
          </a:p>
          <a:p>
            <a:pPr>
              <a:lnSpc>
                <a:spcPct val="75000"/>
              </a:lnSpc>
            </a:pPr>
            <a:r>
              <a:rPr lang="nl-NL" sz="6000" b="1" dirty="0" err="1" smtClean="0">
                <a:solidFill>
                  <a:schemeClr val="bg1"/>
                </a:solidFill>
              </a:rPr>
              <a:t>OnlineHuisrekening.nl</a:t>
            </a:r>
            <a:endParaRPr lang="nl-NL" sz="6000" b="1" dirty="0">
              <a:solidFill>
                <a:schemeClr val="bg1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323528" y="2996952"/>
            <a:ext cx="8064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dirty="0" smtClean="0">
                <a:solidFill>
                  <a:schemeClr val="bg1"/>
                </a:solidFill>
              </a:rPr>
              <a:t>27 september 2010</a:t>
            </a:r>
          </a:p>
          <a:p>
            <a:r>
              <a:rPr lang="nl-NL" sz="3000" dirty="0" smtClean="0">
                <a:solidFill>
                  <a:schemeClr val="bg1"/>
                </a:solidFill>
              </a:rPr>
              <a:t>Utrecht</a:t>
            </a:r>
            <a:endParaRPr lang="nl-NL" sz="3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5508104" y="5085184"/>
            <a:ext cx="3240360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 descr="oh_2010_ppt_object_groenearrow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2400" y="5085184"/>
            <a:ext cx="573400" cy="57340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5580112" y="5157192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Ja, ik wil meer weten!</a:t>
            </a:r>
            <a:endParaRPr lang="nl-NL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3275856" y="1052736"/>
            <a:ext cx="5472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chemeClr val="bg1"/>
                </a:solidFill>
              </a:rPr>
              <a:t>Huidige situatie</a:t>
            </a:r>
            <a:endParaRPr lang="nl-NL" sz="3000" b="1" dirty="0">
              <a:solidFill>
                <a:schemeClr val="bg1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3275856" y="2132856"/>
            <a:ext cx="5472608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SSH Utrecht</a:t>
            </a:r>
          </a:p>
          <a:p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Informeren studenten </a:t>
            </a:r>
            <a:r>
              <a:rPr lang="nl-NL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nieuws / verzekering /  </a:t>
            </a:r>
          </a:p>
          <a:p>
            <a:endParaRPr lang="nl-NL" sz="2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Onenigheid in studentenhuizen voorkomen </a:t>
            </a:r>
            <a:r>
              <a:rPr lang="nl-NL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bijhouden kosten / verdeling gezamenlijke kosten</a:t>
            </a:r>
          </a:p>
          <a:p>
            <a:endParaRPr lang="nl-NL" sz="2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Online Huisrekening</a:t>
            </a:r>
          </a:p>
          <a:p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Realiseren van groei</a:t>
            </a:r>
            <a:b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nl-NL" sz="2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Het platform voor studenten</a:t>
            </a:r>
            <a:endParaRPr lang="nl-NL" sz="25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4" name="Groep 13"/>
          <p:cNvGrpSpPr/>
          <p:nvPr/>
        </p:nvGrpSpPr>
        <p:grpSpPr>
          <a:xfrm>
            <a:off x="323528" y="2204864"/>
            <a:ext cx="2664296" cy="360040"/>
            <a:chOff x="323528" y="2204864"/>
            <a:chExt cx="2664296" cy="360040"/>
          </a:xfrm>
        </p:grpSpPr>
        <p:sp>
          <p:nvSpPr>
            <p:cNvPr id="9" name="Rechthoek 8"/>
            <p:cNvSpPr/>
            <p:nvPr/>
          </p:nvSpPr>
          <p:spPr>
            <a:xfrm>
              <a:off x="323528" y="2204864"/>
              <a:ext cx="2664296" cy="360040"/>
            </a:xfrm>
            <a:prstGeom prst="rect">
              <a:avLst/>
            </a:prstGeom>
            <a:solidFill>
              <a:srgbClr val="109E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" name="Afbeelding 9" descr="oh_2010_ppt_object_vrijstaand_wittearr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0927" y="2320236"/>
              <a:ext cx="82882" cy="129296"/>
            </a:xfrm>
            <a:prstGeom prst="rect">
              <a:avLst/>
            </a:prstGeom>
          </p:spPr>
        </p:pic>
      </p:grpSp>
      <p:sp>
        <p:nvSpPr>
          <p:cNvPr id="11" name="Tekstvak 10"/>
          <p:cNvSpPr txBox="1"/>
          <p:nvPr/>
        </p:nvSpPr>
        <p:spPr>
          <a:xfrm>
            <a:off x="351692" y="2096269"/>
            <a:ext cx="24201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nl-NL" sz="1300" b="1" dirty="0" smtClean="0">
                <a:solidFill>
                  <a:schemeClr val="bg1"/>
                </a:solidFill>
              </a:rPr>
              <a:t>Huidige situatie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Wat doen wij voor </a:t>
            </a:r>
            <a:r>
              <a:rPr lang="nl-NL" sz="1300" b="1" dirty="0" err="1" smtClean="0"/>
              <a:t>SSHu</a:t>
            </a:r>
            <a:r>
              <a:rPr lang="nl-NL" sz="1300" b="1" dirty="0" smtClean="0"/>
              <a:t>?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Wat doet </a:t>
            </a:r>
            <a:r>
              <a:rPr lang="nl-NL" sz="1300" b="1" dirty="0" err="1" smtClean="0"/>
              <a:t>SSHu</a:t>
            </a:r>
            <a:r>
              <a:rPr lang="nl-NL" sz="1300" b="1" dirty="0" smtClean="0"/>
              <a:t> voor ons?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Nieuw studiejaar, nieuwe start</a:t>
            </a:r>
          </a:p>
        </p:txBody>
      </p:sp>
      <p:sp>
        <p:nvSpPr>
          <p:cNvPr id="12" name="Rechthoek 11"/>
          <p:cNvSpPr/>
          <p:nvPr/>
        </p:nvSpPr>
        <p:spPr>
          <a:xfrm>
            <a:off x="8604448" y="6309320"/>
            <a:ext cx="144016" cy="144016"/>
          </a:xfrm>
          <a:prstGeom prst="rect">
            <a:avLst/>
          </a:prstGeom>
          <a:solidFill>
            <a:srgbClr val="9BC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ep 13"/>
          <p:cNvGrpSpPr/>
          <p:nvPr/>
        </p:nvGrpSpPr>
        <p:grpSpPr>
          <a:xfrm>
            <a:off x="323528" y="2564904"/>
            <a:ext cx="2664296" cy="360040"/>
            <a:chOff x="323528" y="2204864"/>
            <a:chExt cx="2664296" cy="360040"/>
          </a:xfrm>
        </p:grpSpPr>
        <p:sp>
          <p:nvSpPr>
            <p:cNvPr id="21" name="Rechthoek 20"/>
            <p:cNvSpPr/>
            <p:nvPr/>
          </p:nvSpPr>
          <p:spPr>
            <a:xfrm>
              <a:off x="323528" y="2204864"/>
              <a:ext cx="2664296" cy="360040"/>
            </a:xfrm>
            <a:prstGeom prst="rect">
              <a:avLst/>
            </a:prstGeom>
            <a:solidFill>
              <a:srgbClr val="109E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2" name="Afbeelding 21" descr="oh_2010_ppt_object_vrijstaand_wittearr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0927" y="2320236"/>
              <a:ext cx="82882" cy="129296"/>
            </a:xfrm>
            <a:prstGeom prst="rect">
              <a:avLst/>
            </a:prstGeom>
          </p:spPr>
        </p:pic>
      </p:grpSp>
      <p:sp>
        <p:nvSpPr>
          <p:cNvPr id="7" name="Tekstvak 6"/>
          <p:cNvSpPr txBox="1"/>
          <p:nvPr/>
        </p:nvSpPr>
        <p:spPr>
          <a:xfrm>
            <a:off x="3275856" y="1052736"/>
            <a:ext cx="5472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chemeClr val="bg1"/>
                </a:solidFill>
              </a:rPr>
              <a:t>Wat doen wij voor </a:t>
            </a:r>
            <a:r>
              <a:rPr lang="nl-NL" sz="3000" b="1" dirty="0" err="1" smtClean="0">
                <a:solidFill>
                  <a:schemeClr val="bg1"/>
                </a:solidFill>
              </a:rPr>
              <a:t>SSHu</a:t>
            </a:r>
            <a:r>
              <a:rPr lang="nl-NL" sz="3000" b="1" dirty="0" smtClean="0">
                <a:solidFill>
                  <a:schemeClr val="bg1"/>
                </a:solidFill>
              </a:rPr>
              <a:t>?</a:t>
            </a:r>
            <a:endParaRPr lang="nl-NL" sz="3000" b="1" dirty="0">
              <a:solidFill>
                <a:schemeClr val="bg1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3275856" y="2132856"/>
            <a:ext cx="547260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Informatieverspreiding</a:t>
            </a:r>
          </a:p>
          <a:p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Reclame </a:t>
            </a:r>
            <a:r>
              <a:rPr lang="nl-NL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Advertorials</a:t>
            </a:r>
            <a:r>
              <a:rPr lang="nl-NL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</a:t>
            </a:r>
            <a:r>
              <a:rPr lang="nl-NL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banners</a:t>
            </a:r>
            <a:r>
              <a:rPr lang="nl-NL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mailings e.d.</a:t>
            </a:r>
          </a:p>
          <a:p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Verwijzingen </a:t>
            </a:r>
            <a:r>
              <a:rPr lang="nl-NL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verzekering / </a:t>
            </a:r>
            <a:r>
              <a:rPr lang="nl-NL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faq</a:t>
            </a:r>
            <a:r>
              <a:rPr lang="nl-NL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kamers </a:t>
            </a:r>
          </a:p>
          <a:p>
            <a:endParaRPr lang="nl-NL" sz="2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White </a:t>
            </a:r>
            <a:r>
              <a:rPr lang="nl-NL" sz="25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Labeling</a:t>
            </a:r>
            <a:endParaRPr lang="nl-NL" sz="25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Template</a:t>
            </a:r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nl-NL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OnlineHuisrekening in stijl </a:t>
            </a:r>
            <a:r>
              <a:rPr lang="nl-NL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SSHu</a:t>
            </a:r>
            <a:endParaRPr lang="nl-NL" sz="1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Domeinnaam </a:t>
            </a:r>
            <a:r>
              <a:rPr lang="nl-NL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Eigen domeinnaam mogelijk zoals </a:t>
            </a:r>
            <a:r>
              <a:rPr lang="nl-NL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SSHOnline.nl</a:t>
            </a:r>
            <a:endParaRPr lang="nl-NL" sz="1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Geen </a:t>
            </a:r>
            <a:r>
              <a:rPr lang="nl-NL" sz="25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ads</a:t>
            </a:r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nl-NL" sz="25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banners</a:t>
            </a:r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van derden </a:t>
            </a:r>
            <a:r>
              <a:rPr lang="nl-NL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Alleen </a:t>
            </a:r>
            <a:r>
              <a:rPr lang="nl-NL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SSHu</a:t>
            </a:r>
            <a:r>
              <a:rPr lang="nl-NL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reclame</a:t>
            </a:r>
            <a:endParaRPr lang="nl-NL" sz="25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351692" y="2096269"/>
            <a:ext cx="24201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nl-NL" sz="1300" b="1" dirty="0" smtClean="0"/>
              <a:t>Huidige situatie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>
                <a:solidFill>
                  <a:schemeClr val="bg1"/>
                </a:solidFill>
              </a:rPr>
              <a:t>Wat doen wij voor </a:t>
            </a:r>
            <a:r>
              <a:rPr lang="nl-NL" sz="1300" b="1" dirty="0" err="1" smtClean="0">
                <a:solidFill>
                  <a:schemeClr val="bg1"/>
                </a:solidFill>
              </a:rPr>
              <a:t>SSHu</a:t>
            </a:r>
            <a:r>
              <a:rPr lang="nl-NL" sz="1300" b="1" dirty="0" smtClean="0">
                <a:solidFill>
                  <a:schemeClr val="bg1"/>
                </a:solidFill>
              </a:rPr>
              <a:t>?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Wat doet </a:t>
            </a:r>
            <a:r>
              <a:rPr lang="nl-NL" sz="1300" b="1" dirty="0" err="1" smtClean="0"/>
              <a:t>SSHu</a:t>
            </a:r>
            <a:r>
              <a:rPr lang="nl-NL" sz="1300" b="1" dirty="0" smtClean="0"/>
              <a:t> voor ons?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Nieuw studiejaar, nieuwe start</a:t>
            </a:r>
          </a:p>
        </p:txBody>
      </p:sp>
      <p:sp>
        <p:nvSpPr>
          <p:cNvPr id="12" name="Rechthoek 11"/>
          <p:cNvSpPr/>
          <p:nvPr/>
        </p:nvSpPr>
        <p:spPr>
          <a:xfrm>
            <a:off x="8172400" y="6309320"/>
            <a:ext cx="144016" cy="144016"/>
          </a:xfrm>
          <a:prstGeom prst="rect">
            <a:avLst/>
          </a:prstGeom>
          <a:solidFill>
            <a:srgbClr val="9BC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8388424" y="6309320"/>
            <a:ext cx="144016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/>
          <p:cNvSpPr/>
          <p:nvPr/>
        </p:nvSpPr>
        <p:spPr>
          <a:xfrm>
            <a:off x="8604448" y="6309320"/>
            <a:ext cx="144016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ep 13"/>
          <p:cNvGrpSpPr/>
          <p:nvPr/>
        </p:nvGrpSpPr>
        <p:grpSpPr>
          <a:xfrm>
            <a:off x="323528" y="2564904"/>
            <a:ext cx="2664296" cy="360040"/>
            <a:chOff x="323528" y="2204864"/>
            <a:chExt cx="2664296" cy="360040"/>
          </a:xfrm>
        </p:grpSpPr>
        <p:sp>
          <p:nvSpPr>
            <p:cNvPr id="19" name="Rechthoek 18"/>
            <p:cNvSpPr/>
            <p:nvPr/>
          </p:nvSpPr>
          <p:spPr>
            <a:xfrm>
              <a:off x="323528" y="2204864"/>
              <a:ext cx="2664296" cy="360040"/>
            </a:xfrm>
            <a:prstGeom prst="rect">
              <a:avLst/>
            </a:prstGeom>
            <a:solidFill>
              <a:srgbClr val="109E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" name="Afbeelding 19" descr="oh_2010_ppt_object_vrijstaand_wittearr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0927" y="2320236"/>
              <a:ext cx="82882" cy="129296"/>
            </a:xfrm>
            <a:prstGeom prst="rect">
              <a:avLst/>
            </a:prstGeom>
          </p:spPr>
        </p:pic>
      </p:grpSp>
      <p:sp>
        <p:nvSpPr>
          <p:cNvPr id="7" name="Tekstvak 6"/>
          <p:cNvSpPr txBox="1"/>
          <p:nvPr/>
        </p:nvSpPr>
        <p:spPr>
          <a:xfrm>
            <a:off x="3275856" y="1052736"/>
            <a:ext cx="5472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chemeClr val="bg1"/>
                </a:solidFill>
              </a:rPr>
              <a:t>Wat doen wij voor </a:t>
            </a:r>
            <a:r>
              <a:rPr lang="nl-NL" sz="3000" b="1" dirty="0" err="1" smtClean="0">
                <a:solidFill>
                  <a:schemeClr val="bg1"/>
                </a:solidFill>
              </a:rPr>
              <a:t>SSHu</a:t>
            </a:r>
            <a:r>
              <a:rPr lang="nl-NL" sz="3000" b="1" dirty="0" smtClean="0">
                <a:solidFill>
                  <a:schemeClr val="bg1"/>
                </a:solidFill>
              </a:rPr>
              <a:t>?</a:t>
            </a:r>
            <a:endParaRPr lang="nl-NL" sz="3000" b="1" dirty="0">
              <a:solidFill>
                <a:schemeClr val="bg1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3275856" y="2132856"/>
            <a:ext cx="547260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Peilingen</a:t>
            </a:r>
          </a:p>
          <a:p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Snel inzetbaar, snel resultaat</a:t>
            </a:r>
          </a:p>
          <a:p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Specifieke vragen</a:t>
            </a:r>
          </a:p>
          <a:p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Flexibele vormgeving</a:t>
            </a:r>
          </a:p>
          <a:p>
            <a:endParaRPr lang="nl-NL" sz="25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Service aan studenten: Geen onenigheid meer over gezamenlijke kosten!</a:t>
            </a:r>
          </a:p>
        </p:txBody>
      </p:sp>
      <p:sp>
        <p:nvSpPr>
          <p:cNvPr id="12" name="Rechthoek 11"/>
          <p:cNvSpPr/>
          <p:nvPr/>
        </p:nvSpPr>
        <p:spPr>
          <a:xfrm>
            <a:off x="8388424" y="6309320"/>
            <a:ext cx="144016" cy="144016"/>
          </a:xfrm>
          <a:prstGeom prst="rect">
            <a:avLst/>
          </a:prstGeom>
          <a:solidFill>
            <a:srgbClr val="9BC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8172400" y="6309320"/>
            <a:ext cx="144016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ekstvak 16"/>
          <p:cNvSpPr txBox="1"/>
          <p:nvPr/>
        </p:nvSpPr>
        <p:spPr>
          <a:xfrm>
            <a:off x="351692" y="2096269"/>
            <a:ext cx="24201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nl-NL" sz="1300" b="1" dirty="0" smtClean="0"/>
              <a:t>Huidige situatie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>
                <a:solidFill>
                  <a:schemeClr val="bg1"/>
                </a:solidFill>
              </a:rPr>
              <a:t>Wat doen wij voor </a:t>
            </a:r>
            <a:r>
              <a:rPr lang="nl-NL" sz="1300" b="1" dirty="0" err="1" smtClean="0">
                <a:solidFill>
                  <a:schemeClr val="bg1"/>
                </a:solidFill>
              </a:rPr>
              <a:t>SSHu</a:t>
            </a:r>
            <a:r>
              <a:rPr lang="nl-NL" sz="1300" b="1" dirty="0" smtClean="0">
                <a:solidFill>
                  <a:schemeClr val="bg1"/>
                </a:solidFill>
              </a:rPr>
              <a:t>?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Wat doet </a:t>
            </a:r>
            <a:r>
              <a:rPr lang="nl-NL" sz="1300" b="1" dirty="0" err="1" smtClean="0"/>
              <a:t>SSHu</a:t>
            </a:r>
            <a:r>
              <a:rPr lang="nl-NL" sz="1300" b="1" dirty="0" smtClean="0"/>
              <a:t> voor ons?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Nieuw studiejaar, nieuwe start</a:t>
            </a:r>
          </a:p>
        </p:txBody>
      </p:sp>
      <p:sp>
        <p:nvSpPr>
          <p:cNvPr id="21" name="Rechthoek 20"/>
          <p:cNvSpPr/>
          <p:nvPr/>
        </p:nvSpPr>
        <p:spPr>
          <a:xfrm>
            <a:off x="8604448" y="6309320"/>
            <a:ext cx="144016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3"/>
          <p:cNvGrpSpPr/>
          <p:nvPr/>
        </p:nvGrpSpPr>
        <p:grpSpPr>
          <a:xfrm>
            <a:off x="323528" y="2564904"/>
            <a:ext cx="2664296" cy="360040"/>
            <a:chOff x="323528" y="2204864"/>
            <a:chExt cx="2664296" cy="360040"/>
          </a:xfrm>
        </p:grpSpPr>
        <p:sp>
          <p:nvSpPr>
            <p:cNvPr id="19" name="Rechthoek 18"/>
            <p:cNvSpPr/>
            <p:nvPr/>
          </p:nvSpPr>
          <p:spPr>
            <a:xfrm>
              <a:off x="323528" y="2204864"/>
              <a:ext cx="2664296" cy="360040"/>
            </a:xfrm>
            <a:prstGeom prst="rect">
              <a:avLst/>
            </a:prstGeom>
            <a:solidFill>
              <a:srgbClr val="109E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" name="Afbeelding 19" descr="oh_2010_ppt_object_vrijstaand_wittearr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0927" y="2320236"/>
              <a:ext cx="82882" cy="129296"/>
            </a:xfrm>
            <a:prstGeom prst="rect">
              <a:avLst/>
            </a:prstGeom>
          </p:spPr>
        </p:pic>
      </p:grpSp>
      <p:sp>
        <p:nvSpPr>
          <p:cNvPr id="7" name="Tekstvak 6"/>
          <p:cNvSpPr txBox="1"/>
          <p:nvPr/>
        </p:nvSpPr>
        <p:spPr>
          <a:xfrm>
            <a:off x="3275856" y="1052736"/>
            <a:ext cx="5472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chemeClr val="bg1"/>
                </a:solidFill>
              </a:rPr>
              <a:t>Wat doen wij voor </a:t>
            </a:r>
            <a:r>
              <a:rPr lang="nl-NL" sz="3000" b="1" dirty="0" err="1" smtClean="0">
                <a:solidFill>
                  <a:schemeClr val="bg1"/>
                </a:solidFill>
              </a:rPr>
              <a:t>SSHu</a:t>
            </a:r>
            <a:r>
              <a:rPr lang="nl-NL" sz="3000" b="1" dirty="0" smtClean="0">
                <a:solidFill>
                  <a:schemeClr val="bg1"/>
                </a:solidFill>
              </a:rPr>
              <a:t>?</a:t>
            </a:r>
            <a:endParaRPr lang="nl-NL" sz="3000" b="1" dirty="0">
              <a:solidFill>
                <a:schemeClr val="bg1"/>
              </a:solidFill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8604448" y="6309320"/>
            <a:ext cx="144016" cy="144016"/>
          </a:xfrm>
          <a:prstGeom prst="rect">
            <a:avLst/>
          </a:prstGeom>
          <a:solidFill>
            <a:srgbClr val="9BC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8388424" y="6309320"/>
            <a:ext cx="144016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ekstvak 16"/>
          <p:cNvSpPr txBox="1"/>
          <p:nvPr/>
        </p:nvSpPr>
        <p:spPr>
          <a:xfrm>
            <a:off x="351692" y="2096269"/>
            <a:ext cx="24201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nl-NL" sz="1300" b="1" dirty="0" smtClean="0"/>
              <a:t>Huidige situatie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>
                <a:solidFill>
                  <a:schemeClr val="bg1"/>
                </a:solidFill>
              </a:rPr>
              <a:t>Wat doen wij voor </a:t>
            </a:r>
            <a:r>
              <a:rPr lang="nl-NL" sz="1300" b="1" dirty="0" err="1" smtClean="0">
                <a:solidFill>
                  <a:schemeClr val="bg1"/>
                </a:solidFill>
              </a:rPr>
              <a:t>SSHu</a:t>
            </a:r>
            <a:r>
              <a:rPr lang="nl-NL" sz="1300" b="1" dirty="0" smtClean="0">
                <a:solidFill>
                  <a:schemeClr val="bg1"/>
                </a:solidFill>
              </a:rPr>
              <a:t>?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Wat doet </a:t>
            </a:r>
            <a:r>
              <a:rPr lang="nl-NL" sz="1300" b="1" dirty="0" err="1" smtClean="0"/>
              <a:t>SSHu</a:t>
            </a:r>
            <a:r>
              <a:rPr lang="nl-NL" sz="1300" b="1" dirty="0" smtClean="0"/>
              <a:t> voor ons?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Nieuw studiejaar, nieuwe start</a:t>
            </a:r>
          </a:p>
        </p:txBody>
      </p:sp>
      <p:graphicFrame>
        <p:nvGraphicFramePr>
          <p:cNvPr id="10" name="Content Placeholder 3"/>
          <p:cNvGraphicFramePr>
            <a:graphicFrameLocks noGrp="1"/>
          </p:cNvGraphicFramePr>
          <p:nvPr>
            <p:ph idx="1"/>
          </p:nvPr>
        </p:nvGraphicFramePr>
        <p:xfrm>
          <a:off x="2627784" y="1916832"/>
          <a:ext cx="6516216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Rechthoek 10"/>
          <p:cNvSpPr/>
          <p:nvPr/>
        </p:nvSpPr>
        <p:spPr>
          <a:xfrm>
            <a:off x="8172400" y="6309320"/>
            <a:ext cx="144016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3"/>
          <p:cNvGrpSpPr/>
          <p:nvPr/>
        </p:nvGrpSpPr>
        <p:grpSpPr>
          <a:xfrm>
            <a:off x="323528" y="2996952"/>
            <a:ext cx="2664296" cy="360040"/>
            <a:chOff x="323528" y="2204864"/>
            <a:chExt cx="2664296" cy="360040"/>
          </a:xfrm>
        </p:grpSpPr>
        <p:sp>
          <p:nvSpPr>
            <p:cNvPr id="19" name="Rechthoek 18"/>
            <p:cNvSpPr/>
            <p:nvPr/>
          </p:nvSpPr>
          <p:spPr>
            <a:xfrm>
              <a:off x="323528" y="2204864"/>
              <a:ext cx="2664296" cy="360040"/>
            </a:xfrm>
            <a:prstGeom prst="rect">
              <a:avLst/>
            </a:prstGeom>
            <a:solidFill>
              <a:srgbClr val="109E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" name="Afbeelding 19" descr="oh_2010_ppt_object_vrijstaand_wittearr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0927" y="2320236"/>
              <a:ext cx="82882" cy="129296"/>
            </a:xfrm>
            <a:prstGeom prst="rect">
              <a:avLst/>
            </a:prstGeom>
          </p:spPr>
        </p:pic>
      </p:grpSp>
      <p:sp>
        <p:nvSpPr>
          <p:cNvPr id="7" name="Tekstvak 6"/>
          <p:cNvSpPr txBox="1"/>
          <p:nvPr/>
        </p:nvSpPr>
        <p:spPr>
          <a:xfrm>
            <a:off x="3275856" y="1052736"/>
            <a:ext cx="5472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chemeClr val="bg1"/>
                </a:solidFill>
              </a:rPr>
              <a:t>Wat doet </a:t>
            </a:r>
            <a:r>
              <a:rPr lang="nl-NL" sz="3000" b="1" dirty="0" err="1" smtClean="0">
                <a:solidFill>
                  <a:schemeClr val="bg1"/>
                </a:solidFill>
              </a:rPr>
              <a:t>SSHu</a:t>
            </a:r>
            <a:r>
              <a:rPr lang="nl-NL" sz="3000" b="1" dirty="0" smtClean="0">
                <a:solidFill>
                  <a:schemeClr val="bg1"/>
                </a:solidFill>
              </a:rPr>
              <a:t> voor ons?</a:t>
            </a:r>
            <a:endParaRPr lang="nl-NL" sz="3000" b="1" dirty="0">
              <a:solidFill>
                <a:schemeClr val="bg1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3275856" y="2132856"/>
            <a:ext cx="5472608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Partnerschap</a:t>
            </a:r>
          </a:p>
          <a:p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OnlineHuisrekening als huis platform</a:t>
            </a:r>
          </a:p>
          <a:p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Kaartjes in “welkomstpakket”</a:t>
            </a:r>
          </a:p>
          <a:p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Website vermelding</a:t>
            </a:r>
          </a:p>
          <a:p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Nieuwsbrieven /Persberichten</a:t>
            </a:r>
          </a:p>
          <a:p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Studenten toevoegen</a:t>
            </a:r>
          </a:p>
          <a:p>
            <a:endParaRPr lang="nl-NL" sz="25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25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Onze</a:t>
            </a:r>
            <a:r>
              <a:rPr lang="en-US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service </a:t>
            </a:r>
            <a:r>
              <a:rPr lang="en-US" sz="25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bereikbaar</a:t>
            </a:r>
            <a:r>
              <a:rPr lang="en-US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5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maken</a:t>
            </a:r>
            <a:r>
              <a:rPr lang="en-US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5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voor</a:t>
            </a:r>
            <a:r>
              <a:rPr lang="en-US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5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uitwonenden</a:t>
            </a:r>
            <a:r>
              <a:rPr lang="en-US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5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studenten</a:t>
            </a:r>
            <a:endParaRPr lang="en-US" sz="25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8604448" y="6309320"/>
            <a:ext cx="144016" cy="144016"/>
          </a:xfrm>
          <a:prstGeom prst="rect">
            <a:avLst/>
          </a:prstGeom>
          <a:solidFill>
            <a:srgbClr val="9BC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ekstvak 16"/>
          <p:cNvSpPr txBox="1"/>
          <p:nvPr/>
        </p:nvSpPr>
        <p:spPr>
          <a:xfrm>
            <a:off x="351692" y="2096269"/>
            <a:ext cx="24201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nl-NL" sz="1300" b="1" dirty="0" smtClean="0"/>
              <a:t>Huidige situatie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Wat doen wij voor </a:t>
            </a:r>
            <a:r>
              <a:rPr lang="nl-NL" sz="1300" b="1" dirty="0" err="1" smtClean="0"/>
              <a:t>SSHu</a:t>
            </a:r>
            <a:r>
              <a:rPr lang="nl-NL" sz="1300" b="1" dirty="0" smtClean="0"/>
              <a:t>?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>
                <a:solidFill>
                  <a:schemeClr val="bg1"/>
                </a:solidFill>
              </a:rPr>
              <a:t>Wat doet </a:t>
            </a:r>
            <a:r>
              <a:rPr lang="nl-NL" sz="1300" b="1" dirty="0" err="1" smtClean="0">
                <a:solidFill>
                  <a:schemeClr val="bg1"/>
                </a:solidFill>
              </a:rPr>
              <a:t>SSHu</a:t>
            </a:r>
            <a:r>
              <a:rPr lang="nl-NL" sz="1300" b="1" dirty="0" smtClean="0">
                <a:solidFill>
                  <a:schemeClr val="bg1"/>
                </a:solidFill>
              </a:rPr>
              <a:t> voor ons?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Nieuw studiejaar, nieuwe start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3"/>
          <p:cNvGrpSpPr/>
          <p:nvPr/>
        </p:nvGrpSpPr>
        <p:grpSpPr>
          <a:xfrm>
            <a:off x="323528" y="3429000"/>
            <a:ext cx="2664296" cy="360040"/>
            <a:chOff x="323528" y="2204864"/>
            <a:chExt cx="2664296" cy="360040"/>
          </a:xfrm>
        </p:grpSpPr>
        <p:sp>
          <p:nvSpPr>
            <p:cNvPr id="19" name="Rechthoek 18"/>
            <p:cNvSpPr/>
            <p:nvPr/>
          </p:nvSpPr>
          <p:spPr>
            <a:xfrm>
              <a:off x="323528" y="2204864"/>
              <a:ext cx="2664296" cy="360040"/>
            </a:xfrm>
            <a:prstGeom prst="rect">
              <a:avLst/>
            </a:prstGeom>
            <a:solidFill>
              <a:srgbClr val="109E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" name="Afbeelding 19" descr="oh_2010_ppt_object_vrijstaand_wittearr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0927" y="2320236"/>
              <a:ext cx="82882" cy="129296"/>
            </a:xfrm>
            <a:prstGeom prst="rect">
              <a:avLst/>
            </a:prstGeom>
          </p:spPr>
        </p:pic>
      </p:grpSp>
      <p:sp>
        <p:nvSpPr>
          <p:cNvPr id="7" name="Tekstvak 6"/>
          <p:cNvSpPr txBox="1"/>
          <p:nvPr/>
        </p:nvSpPr>
        <p:spPr>
          <a:xfrm>
            <a:off x="3275856" y="1052736"/>
            <a:ext cx="5472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chemeClr val="bg1"/>
                </a:solidFill>
              </a:rPr>
              <a:t>Nieuw studiejaar, nieuwe start</a:t>
            </a:r>
            <a:endParaRPr lang="nl-NL" sz="3000" b="1" dirty="0">
              <a:solidFill>
                <a:schemeClr val="bg1"/>
              </a:solidFill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8604448" y="6309320"/>
            <a:ext cx="144016" cy="144016"/>
          </a:xfrm>
          <a:prstGeom prst="rect">
            <a:avLst/>
          </a:prstGeom>
          <a:solidFill>
            <a:srgbClr val="9BC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ekstvak 16"/>
          <p:cNvSpPr txBox="1"/>
          <p:nvPr/>
        </p:nvSpPr>
        <p:spPr>
          <a:xfrm>
            <a:off x="351692" y="2096269"/>
            <a:ext cx="24201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nl-NL" sz="1300" b="1" dirty="0" smtClean="0"/>
              <a:t>Huidige situatie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Wat doen wij voor </a:t>
            </a:r>
            <a:r>
              <a:rPr lang="nl-NL" sz="1300" b="1" dirty="0" err="1" smtClean="0"/>
              <a:t>SSHu</a:t>
            </a:r>
            <a:r>
              <a:rPr lang="nl-NL" sz="1300" b="1" dirty="0" smtClean="0"/>
              <a:t>?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Wat doet </a:t>
            </a:r>
            <a:r>
              <a:rPr lang="nl-NL" sz="1300" b="1" dirty="0" err="1" smtClean="0"/>
              <a:t>SSHu</a:t>
            </a:r>
            <a:r>
              <a:rPr lang="nl-NL" sz="1300" b="1" dirty="0" smtClean="0"/>
              <a:t> voor ons?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>
                <a:solidFill>
                  <a:schemeClr val="bg1"/>
                </a:solidFill>
              </a:rPr>
              <a:t>Nieuw studiejaar, nieuwe start</a:t>
            </a:r>
          </a:p>
        </p:txBody>
      </p:sp>
      <p:graphicFrame>
        <p:nvGraphicFramePr>
          <p:cNvPr id="11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3419872" y="3079502"/>
          <a:ext cx="5112568" cy="3301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3" name="Rechthoek 12"/>
          <p:cNvSpPr/>
          <p:nvPr/>
        </p:nvSpPr>
        <p:spPr>
          <a:xfrm>
            <a:off x="4579943" y="2420888"/>
            <a:ext cx="1504225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NL" sz="105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December 2010</a:t>
            </a:r>
            <a:endParaRPr lang="nl-NL" sz="105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Rechthoek 14"/>
          <p:cNvSpPr/>
          <p:nvPr/>
        </p:nvSpPr>
        <p:spPr>
          <a:xfrm>
            <a:off x="6156176" y="2420888"/>
            <a:ext cx="997281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NL" sz="105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Januari 2011</a:t>
            </a:r>
            <a:endParaRPr lang="nl-NL" sz="105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Rechthoek 15"/>
          <p:cNvSpPr/>
          <p:nvPr/>
        </p:nvSpPr>
        <p:spPr>
          <a:xfrm>
            <a:off x="3275856" y="2420888"/>
            <a:ext cx="1213791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NL" sz="105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November 2010</a:t>
            </a:r>
            <a:endParaRPr lang="nl-NL" sz="105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Rechthoek 17"/>
          <p:cNvSpPr/>
          <p:nvPr/>
        </p:nvSpPr>
        <p:spPr>
          <a:xfrm>
            <a:off x="4644008" y="3564305"/>
            <a:ext cx="13681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Gezamenlijke </a:t>
            </a:r>
          </a:p>
          <a:p>
            <a:pPr lvl="0"/>
            <a:r>
              <a:rPr lang="nl-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Persberichten</a:t>
            </a:r>
          </a:p>
        </p:txBody>
      </p:sp>
      <p:sp>
        <p:nvSpPr>
          <p:cNvPr id="22" name="Rechthoek 21"/>
          <p:cNvSpPr/>
          <p:nvPr/>
        </p:nvSpPr>
        <p:spPr>
          <a:xfrm>
            <a:off x="5436096" y="5589240"/>
            <a:ext cx="34462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OnlineHuisrekening</a:t>
            </a:r>
          </a:p>
        </p:txBody>
      </p:sp>
      <p:sp>
        <p:nvSpPr>
          <p:cNvPr id="23" name="Rechthoek 22"/>
          <p:cNvSpPr/>
          <p:nvPr/>
        </p:nvSpPr>
        <p:spPr>
          <a:xfrm>
            <a:off x="3491880" y="3068960"/>
            <a:ext cx="925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NL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SSHu</a:t>
            </a:r>
            <a:endParaRPr lang="nl-NL" sz="2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3203848" y="4509120"/>
            <a:ext cx="18722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Suggestie OHR</a:t>
            </a:r>
          </a:p>
          <a:p>
            <a:pPr lvl="0"/>
            <a:r>
              <a:rPr lang="nl-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Kaartjes/site</a:t>
            </a:r>
          </a:p>
        </p:txBody>
      </p:sp>
      <p:sp>
        <p:nvSpPr>
          <p:cNvPr id="25" name="Rechthoek 24"/>
          <p:cNvSpPr/>
          <p:nvPr/>
        </p:nvSpPr>
        <p:spPr>
          <a:xfrm>
            <a:off x="6340519" y="3140968"/>
            <a:ext cx="11838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Integratie gebruikers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23528" y="1268760"/>
            <a:ext cx="8064896" cy="1507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5000"/>
              </a:lnSpc>
            </a:pPr>
            <a:endParaRPr lang="nl-NL" sz="6000" b="1" dirty="0" smtClean="0">
              <a:solidFill>
                <a:schemeClr val="bg1"/>
              </a:solidFill>
            </a:endParaRPr>
          </a:p>
          <a:p>
            <a:pPr>
              <a:lnSpc>
                <a:spcPct val="75000"/>
              </a:lnSpc>
            </a:pPr>
            <a:r>
              <a:rPr lang="nl-NL" sz="6000" b="1" dirty="0" smtClean="0">
                <a:solidFill>
                  <a:schemeClr val="bg1"/>
                </a:solidFill>
              </a:rPr>
              <a:t>Bedankt!</a:t>
            </a:r>
          </a:p>
        </p:txBody>
      </p:sp>
      <p:sp>
        <p:nvSpPr>
          <p:cNvPr id="6" name="Rechthoek 5"/>
          <p:cNvSpPr/>
          <p:nvPr/>
        </p:nvSpPr>
        <p:spPr>
          <a:xfrm>
            <a:off x="5004048" y="5085184"/>
            <a:ext cx="3744416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 descr="oh_2010_ppt_object_groenearrow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2400" y="5085184"/>
            <a:ext cx="573400" cy="573400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5148064" y="5157192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Ja, ik wil partner worden!</a:t>
            </a:r>
            <a:endParaRPr lang="nl-NL" sz="2000" b="1" dirty="0"/>
          </a:p>
        </p:txBody>
      </p:sp>
      <p:sp>
        <p:nvSpPr>
          <p:cNvPr id="9" name="Tekstvak 8"/>
          <p:cNvSpPr txBox="1"/>
          <p:nvPr/>
        </p:nvSpPr>
        <p:spPr>
          <a:xfrm>
            <a:off x="323528" y="2996952"/>
            <a:ext cx="80648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dirty="0" smtClean="0">
                <a:solidFill>
                  <a:schemeClr val="bg1"/>
                </a:solidFill>
              </a:rPr>
              <a:t>Uw vragen?</a:t>
            </a:r>
            <a:endParaRPr lang="nl-NL" sz="3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306</Words>
  <Application>Microsoft Office PowerPoint</Application>
  <PresentationFormat>Diavoorstelling (4:3)</PresentationFormat>
  <Paragraphs>90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</vt:vector>
  </TitlesOfParts>
  <Company>CHIDERO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OHR</dc:title>
  <dc:creator>Christ de Rooij</dc:creator>
  <cp:lastModifiedBy>Gebruiker</cp:lastModifiedBy>
  <cp:revision>30</cp:revision>
  <dcterms:created xsi:type="dcterms:W3CDTF">2010-09-22T09:57:26Z</dcterms:created>
  <dcterms:modified xsi:type="dcterms:W3CDTF">2010-09-27T10:30:53Z</dcterms:modified>
  <cp:contentStatus>template</cp:contentStatus>
</cp:coreProperties>
</file>