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70" r:id="rId6"/>
    <p:sldId id="271" r:id="rId7"/>
    <p:sldId id="272" r:id="rId8"/>
    <p:sldId id="261" r:id="rId9"/>
    <p:sldId id="264" r:id="rId10"/>
    <p:sldId id="267" r:id="rId11"/>
    <p:sldId id="273" r:id="rId12"/>
    <p:sldId id="25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cent de Jong" initials="Vd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747"/>
    <a:srgbClr val="D9D9D9"/>
    <a:srgbClr val="259BAB"/>
    <a:srgbClr val="109E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09A0-9069-4CD5-B009-11EE92058868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2060-5E38-4723-9312-7EA9644731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2060-5E38-4723-9312-7EA96447314E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5C7D-8C50-405A-95E3-8FA7CA97486E}" type="datetimeFigureOut">
              <a:rPr lang="nl-NL" smtClean="0"/>
              <a:pPr/>
              <a:t>9-9-2011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268760"/>
            <a:ext cx="8064896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nl-NL" sz="6000" b="1" dirty="0" err="1" smtClean="0">
                <a:solidFill>
                  <a:schemeClr val="bg1"/>
                </a:solidFill>
              </a:rPr>
              <a:t>Vestide</a:t>
            </a:r>
            <a:r>
              <a:rPr lang="nl-NL" sz="6000" b="1" dirty="0" smtClean="0">
                <a:solidFill>
                  <a:schemeClr val="bg1"/>
                </a:solidFill>
              </a:rPr>
              <a:t> en</a:t>
            </a:r>
          </a:p>
          <a:p>
            <a:pPr>
              <a:lnSpc>
                <a:spcPct val="75000"/>
              </a:lnSpc>
            </a:pPr>
            <a:r>
              <a:rPr lang="nl-NL" sz="6000" b="1" dirty="0" err="1" smtClean="0">
                <a:solidFill>
                  <a:schemeClr val="bg1"/>
                </a:solidFill>
              </a:rPr>
              <a:t>OnlineHuisrekening.nl</a:t>
            </a:r>
            <a:endParaRPr lang="nl-NL" sz="60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299695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9 september 2011</a:t>
            </a:r>
          </a:p>
          <a:p>
            <a:r>
              <a:rPr lang="nl-NL" sz="3000" dirty="0" smtClean="0">
                <a:solidFill>
                  <a:schemeClr val="bg1"/>
                </a:solidFill>
              </a:rPr>
              <a:t>Eindhoven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47260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Lange termijn: Q4 2011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rgbClr val="259BAB"/>
                </a:solidFill>
              </a:rPr>
              <a:t>Whitelabeling</a:t>
            </a:r>
            <a:r>
              <a:rPr lang="nl-NL" sz="2000" b="1" dirty="0" smtClean="0">
                <a:solidFill>
                  <a:srgbClr val="259BAB"/>
                </a:solidFill>
              </a:rPr>
              <a:t> </a:t>
            </a:r>
            <a:r>
              <a:rPr lang="nl-NL" sz="2000" b="1" dirty="0" err="1" smtClean="0">
                <a:solidFill>
                  <a:srgbClr val="259BAB"/>
                </a:solidFill>
              </a:rPr>
              <a:t>Vestide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via eigen URL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Huisstijl van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Vestide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259BAB"/>
                </a:solidFill>
              </a:rPr>
              <a:t>Peilingen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Snelle feedback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Richten op specifieke subgroepen</a:t>
            </a:r>
          </a:p>
          <a:p>
            <a:pPr lvl="3">
              <a:buFont typeface="Arial" pitchFamily="34" charset="0"/>
              <a:buChar char="•"/>
            </a:pPr>
            <a:r>
              <a:rPr lang="nl-N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bijv. onderhoud </a:t>
            </a:r>
            <a:r>
              <a:rPr lang="nl-N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</a:t>
            </a:r>
            <a:r>
              <a:rPr lang="nl-N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Joop den </a:t>
            </a:r>
            <a:r>
              <a:rPr lang="nl-N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Uylstraat</a:t>
            </a:r>
            <a:endParaRPr lang="nl-N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nl-N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bijv. </a:t>
            </a:r>
            <a:r>
              <a:rPr lang="nl-N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tevredenheidsonderzoek</a:t>
            </a:r>
            <a:r>
              <a:rPr lang="nl-N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internet </a:t>
            </a:r>
            <a:r>
              <a:rPr lang="nl-N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Poeijersstraat</a:t>
            </a:r>
            <a:endParaRPr lang="nl-N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1500" b="1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5" name="Afbeelding 24" descr="vest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0360" y="2780928"/>
            <a:ext cx="5652120" cy="258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47260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Lange termijn: Q4 2011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259BAB"/>
                </a:solidFill>
              </a:rPr>
              <a:t>Communicatieplatform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Whitelabeling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versie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Iedere eenheid een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OH-account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Laagdrempelig en gericht communiceren met huurders 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 functionaliteiten</a:t>
            </a:r>
            <a:endParaRPr lang="nl-N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1500" b="1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268760"/>
            <a:ext cx="8064896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endParaRPr lang="nl-NL" sz="6000" b="1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nl-NL" sz="6000" b="1" dirty="0" smtClean="0">
                <a:solidFill>
                  <a:schemeClr val="bg1"/>
                </a:solidFill>
              </a:rPr>
              <a:t>Bedankt!</a:t>
            </a:r>
          </a:p>
        </p:txBody>
      </p:sp>
      <p:sp>
        <p:nvSpPr>
          <p:cNvPr id="6" name="Rechthoek 5"/>
          <p:cNvSpPr/>
          <p:nvPr/>
        </p:nvSpPr>
        <p:spPr>
          <a:xfrm>
            <a:off x="5004048" y="5085184"/>
            <a:ext cx="374441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oh_2010_ppt_object_groene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85184"/>
            <a:ext cx="573400" cy="5734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148064" y="515719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Ja, ik wil partner worden!</a:t>
            </a:r>
            <a:endParaRPr lang="nl-NL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323528" y="299695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Uw vragen?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508104" y="5085184"/>
            <a:ext cx="324036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oh_2010_ppt_object_groene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85184"/>
            <a:ext cx="573400" cy="5734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80112" y="51571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Ja, ik wil meer weten!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275856" y="2132856"/>
            <a:ext cx="55446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Doel: Hét platform voor studenten worden</a:t>
            </a:r>
            <a:b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Lancering (focus op financiële taken)</a:t>
            </a: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Toevoeging sociale functionaliteiten</a:t>
            </a: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Aug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2011: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Nieuwe versie + nieuwe functionaliteiten</a:t>
            </a:r>
          </a:p>
          <a:p>
            <a:r>
              <a:rPr lang="nl-NL" sz="2000" b="1" dirty="0" err="1" smtClean="0">
                <a:solidFill>
                  <a:srgbClr val="259BAB"/>
                </a:solidFill>
              </a:rPr>
              <a:t>Dec</a:t>
            </a:r>
            <a:r>
              <a:rPr lang="nl-NL" sz="2000" b="1" dirty="0" smtClean="0">
                <a:solidFill>
                  <a:srgbClr val="259BAB"/>
                </a:solidFill>
              </a:rPr>
              <a:t> 2011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Vertaling in meerdere talen (EN, ES, FR, DU, IT) + mobiele versie</a:t>
            </a: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Cijfers: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5.300+ gebruikers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1.300+ groepen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4.600+ kosten per maand ingevoerd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18.000+ mailtjes per maand verstuurd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1.200.000+ euro aan kosten verrekend</a:t>
            </a:r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204864"/>
            <a:ext cx="4536504" cy="382222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35896" y="2204975"/>
            <a:ext cx="4536504" cy="38220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2204975"/>
            <a:ext cx="4536503" cy="38220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275856" y="2132856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nl-NL" sz="2000" b="1" dirty="0" smtClean="0">
                <a:solidFill>
                  <a:srgbClr val="259BAB"/>
                </a:solidFill>
              </a:rPr>
              <a:t>september 2011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planning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Introductie bij alle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Kences-leden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Whitelabeling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Internationalisering (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engels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frans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duits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etc.)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Extra functionaliteiten (agenda, eetplanner, schoonmaakrooster)</a:t>
            </a: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3"/>
          <p:cNvGrpSpPr/>
          <p:nvPr/>
        </p:nvGrpSpPr>
        <p:grpSpPr>
          <a:xfrm>
            <a:off x="323528" y="2564904"/>
            <a:ext cx="2664296" cy="360040"/>
            <a:chOff x="323528" y="2204864"/>
            <a:chExt cx="2664296" cy="360040"/>
          </a:xfrm>
        </p:grpSpPr>
        <p:sp>
          <p:nvSpPr>
            <p:cNvPr id="21" name="Rechthoek 20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Afbeelding 21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Welke uitdagingen spelen er?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75856" y="2132856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Voorkomen van geschillen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Gezamenlijke verantwoordelijkheid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Gezamenlijke controle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Uiterst redmiddel: case opbouwen</a:t>
            </a:r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Bereik van de doelgroep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Bereik van huidige huurders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Bereik van toekomstige huurders</a:t>
            </a:r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Feedback ontvangen van studenten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Snel antwoord op bepaalde vragen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Specifieke subgroep om feedback vragen</a:t>
            </a: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…Welke uitdagingen spelen er bij </a:t>
            </a:r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Vestide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nl-NL" sz="2000" b="1" dirty="0" smtClean="0">
              <a:solidFill>
                <a:srgbClr val="259BAB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23" name="Rechthoek 22"/>
          <p:cNvSpPr/>
          <p:nvPr/>
        </p:nvSpPr>
        <p:spPr>
          <a:xfrm>
            <a:off x="860444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6166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Korte termijn: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voor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Vestide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Introductie van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Vestide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Informatiepagina(s)</a:t>
            </a:r>
          </a:p>
          <a:p>
            <a:endParaRPr lang="nl-NL" sz="1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Korte termijn: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Vestide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voor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Promotie online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Promotie offline</a:t>
            </a:r>
          </a:p>
          <a:p>
            <a:pPr lvl="1">
              <a:buFont typeface="Arial" pitchFamily="34" charset="0"/>
              <a:buChar char="•"/>
            </a:pPr>
            <a:endParaRPr lang="nl-NL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5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303</Words>
  <Application>Microsoft Office PowerPoint</Application>
  <PresentationFormat>Diavoorstelling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Company>CHIDERO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OHR</dc:title>
  <dc:creator>Christ de Rooij</dc:creator>
  <cp:lastModifiedBy>Vincent de Jong</cp:lastModifiedBy>
  <cp:revision>109</cp:revision>
  <dcterms:created xsi:type="dcterms:W3CDTF">2010-09-22T09:57:26Z</dcterms:created>
  <dcterms:modified xsi:type="dcterms:W3CDTF">2011-09-09T09:18:53Z</dcterms:modified>
  <cp:contentStatus>template</cp:contentStatus>
</cp:coreProperties>
</file>