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747"/>
    <a:srgbClr val="259BAB"/>
    <a:srgbClr val="109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5C7D-8C50-405A-95E3-8FA7CA97486E}" type="datetimeFigureOut">
              <a:rPr lang="nl-NL" smtClean="0"/>
              <a:t>22-9-2010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0DD8-D09B-42CD-89A8-F5517C46247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50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nl-NL" sz="6000" b="1" dirty="0" err="1" smtClean="0">
                <a:solidFill>
                  <a:schemeClr val="bg1"/>
                </a:solidFill>
              </a:rPr>
              <a:t>Kences</a:t>
            </a:r>
            <a:r>
              <a:rPr lang="nl-NL" sz="6000" b="1" dirty="0" smtClean="0">
                <a:solidFill>
                  <a:schemeClr val="bg1"/>
                </a:solidFill>
              </a:rPr>
              <a:t> en</a:t>
            </a:r>
          </a:p>
          <a:p>
            <a:pPr>
              <a:lnSpc>
                <a:spcPct val="75000"/>
              </a:lnSpc>
            </a:pPr>
            <a:r>
              <a:rPr lang="nl-NL" sz="6000" b="1" dirty="0" err="1" smtClean="0">
                <a:solidFill>
                  <a:schemeClr val="bg1"/>
                </a:solidFill>
              </a:rPr>
              <a:t>OnlineHuisrekening.nl</a:t>
            </a:r>
            <a:endParaRPr lang="nl-NL" sz="60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3528" y="2996952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22 september 2010</a:t>
            </a:r>
          </a:p>
          <a:p>
            <a:r>
              <a:rPr lang="nl-NL" sz="3000" dirty="0" smtClean="0">
                <a:solidFill>
                  <a:schemeClr val="bg1"/>
                </a:solidFill>
              </a:rPr>
              <a:t>Utrecht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508104" y="5085184"/>
            <a:ext cx="32403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580112" y="515719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meer weten!</a:t>
            </a:r>
            <a:endParaRPr lang="nl-NL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Huidige situatie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Kences</a:t>
            </a:r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Informeren studenten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Onenigheid in studentenhuizen voorkomen</a:t>
            </a: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 Huisrekening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Realiseren van groei</a:t>
            </a:r>
            <a:endParaRPr lang="nl-NL" sz="2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323528" y="2204864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doen wij voor </a:t>
            </a:r>
            <a:r>
              <a:rPr lang="nl-NL" sz="1300" b="1" dirty="0" err="1" smtClean="0"/>
              <a:t>Kences</a:t>
            </a:r>
            <a:r>
              <a:rPr lang="nl-NL" sz="1300" b="1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doet </a:t>
            </a:r>
            <a:r>
              <a:rPr lang="nl-NL" sz="1300" b="1" dirty="0" err="1" smtClean="0"/>
              <a:t>Kences</a:t>
            </a:r>
            <a:r>
              <a:rPr lang="nl-NL" sz="1300" b="1" dirty="0" smtClean="0"/>
              <a:t> voor ons?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Nieuwe studiejaar, nieuwe start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Huidige situatie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Kences</a:t>
            </a:r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Informeren studenten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Onenigheid in studentenhuizen voorkomen</a:t>
            </a: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 Huisrekening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Realiseren van groei</a:t>
            </a:r>
            <a:endParaRPr lang="nl-NL" sz="2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323528" y="2204864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doen wij voor </a:t>
            </a:r>
            <a:r>
              <a:rPr lang="nl-NL" sz="1300" b="1" dirty="0" err="1" smtClean="0"/>
              <a:t>Kences</a:t>
            </a:r>
            <a:r>
              <a:rPr lang="nl-NL" sz="1300" b="1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doet </a:t>
            </a:r>
            <a:r>
              <a:rPr lang="nl-NL" sz="1300" b="1" dirty="0" err="1" smtClean="0"/>
              <a:t>Kences</a:t>
            </a:r>
            <a:r>
              <a:rPr lang="nl-NL" sz="1300" b="1" dirty="0" smtClean="0"/>
              <a:t> voor ons?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Nieuwe studiejaar, nieuwe start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50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endParaRPr lang="nl-NL" sz="6000" b="1" dirty="0" smtClean="0">
              <a:solidFill>
                <a:schemeClr val="bg1"/>
              </a:solidFill>
            </a:endParaRPr>
          </a:p>
          <a:p>
            <a:pPr>
              <a:lnSpc>
                <a:spcPct val="75000"/>
              </a:lnSpc>
            </a:pPr>
            <a:r>
              <a:rPr lang="nl-NL" sz="6000" b="1" dirty="0" smtClean="0">
                <a:solidFill>
                  <a:schemeClr val="bg1"/>
                </a:solidFill>
              </a:rPr>
              <a:t>Bedankt!</a:t>
            </a:r>
            <a:endParaRPr lang="nl-NL" sz="6000" b="1" dirty="0" smtClean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004048" y="5085184"/>
            <a:ext cx="374441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148064" y="515719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partner worden!</a:t>
            </a:r>
            <a:endParaRPr lang="nl-NL" sz="20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323528" y="2996952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Uw vragen?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92</Words>
  <Application>Microsoft Office PowerPoint</Application>
  <PresentationFormat>Diavoorstelling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Company>CHIDERO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OHR</dc:title>
  <dc:creator>Christ de Rooij</dc:creator>
  <cp:lastModifiedBy>Christ de Rooij</cp:lastModifiedBy>
  <cp:revision>15</cp:revision>
  <dcterms:created xsi:type="dcterms:W3CDTF">2010-09-22T09:57:26Z</dcterms:created>
  <dcterms:modified xsi:type="dcterms:W3CDTF">2010-09-22T12:20:23Z</dcterms:modified>
  <cp:contentStatus>template</cp:contentStatus>
</cp:coreProperties>
</file>