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t>22-9-2010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Kences</a:t>
            </a:r>
            <a:r>
              <a:rPr lang="nl-NL" sz="6000" b="1" dirty="0" smtClean="0">
                <a:solidFill>
                  <a:schemeClr val="bg1"/>
                </a:solidFill>
              </a:rPr>
              <a:t> en</a:t>
            </a:r>
          </a:p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OnlineHuisrekening.nl</a:t>
            </a:r>
            <a:endParaRPr lang="nl-NL" sz="60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2996952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22 september 2010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Utrecht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meer weten!</a:t>
            </a:r>
            <a:endParaRPr lang="nl-NL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Huidige situatie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Kences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Informeren studenten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Onenigheid in studentenhuizen voorkomen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 Huisrekening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Realiseren van groei</a:t>
            </a:r>
            <a:endParaRPr lang="nl-NL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doen wij voor </a:t>
            </a:r>
            <a:r>
              <a:rPr lang="nl-NL" sz="1300" b="1" dirty="0" err="1" smtClean="0"/>
              <a:t>Kences</a:t>
            </a:r>
            <a:r>
              <a:rPr lang="nl-NL" sz="13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Kences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Nieuwe studiejaar, nieuwe start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Huidige situatie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Kences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Informeren studenten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Onenigheid in studentenhuizen voorkomen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 Huisrekening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Realiseren van groei</a:t>
            </a:r>
            <a:endParaRPr lang="nl-NL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doen wij voor </a:t>
            </a:r>
            <a:r>
              <a:rPr lang="nl-NL" sz="1300" b="1" dirty="0" err="1" smtClean="0"/>
              <a:t>Kences</a:t>
            </a:r>
            <a:r>
              <a:rPr lang="nl-NL" sz="13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Kences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Nieuwe studiejaar, nieuwe start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  <a:endParaRPr lang="nl-NL" sz="6000" b="1" dirty="0" smtClean="0">
              <a:solidFill>
                <a:schemeClr val="bg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partner worden!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92</Words>
  <Application>Microsoft Office PowerPoint</Application>
  <PresentationFormat>Diavoorstelling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Dia 2</vt:lpstr>
      <vt:lpstr>Dia 3</vt:lpstr>
      <vt:lpstr>Dia 4</vt:lpstr>
      <vt:lpstr>Dia 5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Christ de Rooij</cp:lastModifiedBy>
  <cp:revision>15</cp:revision>
  <dcterms:created xsi:type="dcterms:W3CDTF">2010-09-22T09:57:26Z</dcterms:created>
  <dcterms:modified xsi:type="dcterms:W3CDTF">2010-09-22T12:20:23Z</dcterms:modified>
  <cp:contentStatus>template</cp:contentStatus>
</cp:coreProperties>
</file>